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6" r:id="rId17"/>
    <p:sldId id="278" r:id="rId18"/>
    <p:sldId id="273" r:id="rId19"/>
    <p:sldId id="274" r:id="rId20"/>
  </p:sldIdLst>
  <p:sldSz cx="10693400" cy="7561263"/>
  <p:notesSz cx="6669088" cy="9928225"/>
  <p:embeddedFontLst>
    <p:embeddedFont>
      <p:font typeface="Arial Black" panose="020B0A04020102020204" pitchFamily="34" charset="0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1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80" y="28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85047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9902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2613dc383_0_4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2c2613dc38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9316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2613dc383_0_6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g2c2613dc38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7016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2613dc383_0_9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2c2613dc3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11521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7442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8354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11723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0074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1426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0231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22419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58948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1014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44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2613dc383_0_2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2c2613dc38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7033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2613dc383_0_3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g2c2613dc38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2655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isk.yandex.ru/d/o3o_gDdRNbbjmw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учебной практики </a:t>
            </a:r>
            <a:br>
              <a:rPr lang="ru-RU" sz="2100" dirty="0"/>
            </a:br>
            <a:r>
              <a:rPr lang="ru-RU" sz="2100" dirty="0"/>
              <a:t/>
            </a: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в период с «25» мая 2025 г. по «07» июня 2025 г.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r>
              <a:rPr lang="ru-RU" sz="2100" dirty="0"/>
              <a:t/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</a:t>
            </a: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Борисенко Дмитрий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</a:t>
            </a: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ДКИП-204 прог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 </a:t>
            </a:r>
            <a:r>
              <a:rPr lang="ru-RU" sz="20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Сибирев</a:t>
            </a: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Иван Валерьевич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«СИНЕРГИЯ»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Факультет Информационных технологий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Кафедра Цифровой экономики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2613dc383_0_45"/>
          <p:cNvSpPr txBox="1"/>
          <p:nvPr/>
        </p:nvSpPr>
        <p:spPr>
          <a:xfrm>
            <a:off x="368272" y="1962798"/>
            <a:ext cx="984002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удаленных веток.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F91875A1-C286-2240-F2BA-FFBA6743F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206" y="4136590"/>
            <a:ext cx="5344160" cy="17811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2613dc383_0_67"/>
          <p:cNvSpPr txBox="1"/>
          <p:nvPr/>
        </p:nvSpPr>
        <p:spPr>
          <a:xfrm>
            <a:off x="368273" y="1964423"/>
            <a:ext cx="998385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результата работы созданного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FB8A8506-2FE6-C9DB-2E60-F2F132EB5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107" y="2813844"/>
            <a:ext cx="5925185" cy="19335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2613dc383_0_94"/>
          <p:cNvSpPr txBox="1"/>
          <p:nvPr/>
        </p:nvSpPr>
        <p:spPr>
          <a:xfrm>
            <a:off x="368273" y="1941060"/>
            <a:ext cx="975057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отправки изменений в удаленный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репозиторий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B12B69B9-E1B7-A7C3-05E3-FD8B888CF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476" y="3372042"/>
            <a:ext cx="7704447" cy="290141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2613dc383_0_74"/>
          <p:cNvSpPr txBox="1"/>
          <p:nvPr/>
        </p:nvSpPr>
        <p:spPr>
          <a:xfrm>
            <a:off x="368273" y="1980140"/>
            <a:ext cx="1014825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удаления ветки  iss53.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100C8678-45CF-CD67-95CF-C44B6661F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296" y="4272748"/>
            <a:ext cx="6971428" cy="139047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слияния веток.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6A867516-38C8-4C93-5A92-5C77535E0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277" y="3163315"/>
            <a:ext cx="5580952" cy="279047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учебной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учебной практики: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учебной практики мной были получены освоены следующие навыки: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Работа с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Git Bash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Работа с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Git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Extentions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Команды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alias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Язык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506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2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1.1.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  <a:hlinkClick r:id="rId3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1.2.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  <a:hlinkClick r:id="rId3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1.3.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  <a:hlinkClick r:id="rId3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1.4.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  <a:hlinkClick r:id="rId3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1.5.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  <a:hlinkClick r:id="rId3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1.6.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  <a:hlinkClick r:id="rId3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1.7.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  <a:hlinkClick r:id="rId3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1.8.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  <a:hlinkClick r:id="rId3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1.9.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первоначального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Борисенко Дмитрий, проходил(а) учебную практику в лабораторных условиях на базе Университета «Синергия».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решал(а) кейс № 1-9 по интеграции 17. Экологические организации: защита окружающей среды, мониторинг, акции. 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Принял(а)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Ознакомил(а)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сь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Уточнил(а) 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 Свободный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Свободный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Отсутствует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данным: Бесплатно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Подготовительный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учебной практики и осуществить предустановку программного обеспечения.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FBE12057-8611-AF80-A07D-981E83B93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293" y="2890269"/>
            <a:ext cx="4543631" cy="36949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9D09D7AF-C1C2-7AEF-92A1-6BC94806F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235" y="3187276"/>
            <a:ext cx="6062929" cy="30706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настройки пользователя, создания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репозитория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коммита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последнего изменения.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5176A8F3-02F3-1A14-B534-265FB39E7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95" y="2863263"/>
            <a:ext cx="4715510" cy="9906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B51631B4-E94B-2D6A-4FCD-9AA79ABB9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946" y="4032023"/>
            <a:ext cx="4095750" cy="10001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43476470-2681-7E1F-1F7C-231E63C002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1099" y="5163683"/>
            <a:ext cx="346710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2613dc383_0_6"/>
          <p:cNvSpPr txBox="1"/>
          <p:nvPr/>
        </p:nvSpPr>
        <p:spPr>
          <a:xfrm>
            <a:off x="368272" y="1885676"/>
            <a:ext cx="98999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истории коммитов вашего проекта,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удаление тега.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3EBA909E-33A1-6121-0FFF-CB8BD45D2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220" y="4810504"/>
            <a:ext cx="5549041" cy="252984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4CB19E74-DC36-09DC-BA02-93BC9586C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826" y="2866231"/>
            <a:ext cx="4877435" cy="1828800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снимок экрана, программное обеспечение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xmlns="" id="{653B788D-6166-26AA-0F6C-92382DF29F8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69001"/>
          <a:stretch>
            <a:fillRect/>
          </a:stretch>
        </p:blipFill>
        <p:spPr>
          <a:xfrm>
            <a:off x="1323616" y="3040297"/>
            <a:ext cx="2565997" cy="44667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2613dc383_0_21"/>
          <p:cNvSpPr txBox="1"/>
          <p:nvPr/>
        </p:nvSpPr>
        <p:spPr>
          <a:xfrm>
            <a:off x="368272" y="1845425"/>
            <a:ext cx="991497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файла конфигурации.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85D4195F-CBA7-BA15-6736-CAF80232D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158" y="3198541"/>
            <a:ext cx="6627084" cy="24106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2613dc383_0_32"/>
          <p:cNvSpPr txBox="1"/>
          <p:nvPr/>
        </p:nvSpPr>
        <p:spPr>
          <a:xfrm>
            <a:off x="368272" y="1923277"/>
            <a:ext cx="1001991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создания ветки, просмотра истории ветки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разрешения конфликтов.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DD3CB7B5-4306-E001-D11B-098239E6C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447" y="4490073"/>
            <a:ext cx="3486150" cy="16383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A6A611E3-A3BC-28B8-21C1-018ACF9F3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45" y="3432798"/>
            <a:ext cx="5315585" cy="269557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3790C623-F2F3-A646-EBE9-C423762986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6446" y="3389911"/>
            <a:ext cx="3648075" cy="933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25992</TotalTime>
  <Words>949</Words>
  <Application>Microsoft Office PowerPoint</Application>
  <PresentationFormat>Произвольный</PresentationFormat>
  <Paragraphs>103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Calibri</vt:lpstr>
      <vt:lpstr>Times New Roman</vt:lpstr>
      <vt:lpstr>Тема Office</vt:lpstr>
      <vt:lpstr>ОТЧЕТ  о прохождении учебной практики   по профессиональному модулю ПМ.02 Осуществление интеграции программных модулей  в период с «25» мая 2025 г. по «07»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Подготовительный этап</vt:lpstr>
      <vt:lpstr>Исследовательский этап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Отчетный этап   </vt:lpstr>
      <vt:lpstr>Отчетный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SibNout2023</cp:lastModifiedBy>
  <cp:revision>15</cp:revision>
  <dcterms:created xsi:type="dcterms:W3CDTF">2020-03-27T22:15:06Z</dcterms:created>
  <dcterms:modified xsi:type="dcterms:W3CDTF">2025-06-25T08:24:50Z</dcterms:modified>
</cp:coreProperties>
</file>