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7" r:id="rId9"/>
    <p:sldId id="273" r:id="rId10"/>
    <p:sldId id="274" r:id="rId11"/>
  </p:sldIdLst>
  <p:sldSz cx="10693400" cy="7561263"/>
  <p:notesSz cx="6669088" cy="9928225"/>
  <p:embeddedFontLst>
    <p:embeddedFont>
      <p:font typeface="Arial Black" panose="020B0A0402010202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173BC-9720-4457-ABBA-83C1A66A90FB}" v="128" dt="2025-06-20T21:10:21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68" y="67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Мигунов Никита Андреевич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ДКИП_204прог</a:t>
            </a:r>
            <a:endParaRPr lang="ru-RU">
              <a:ea typeface="Calibri"/>
              <a:sym typeface="Calibri"/>
            </a:endParaRPr>
          </a:p>
          <a:p>
            <a:pPr>
              <a:lnSpc>
                <a:spcPct val="80000"/>
              </a:lnSpc>
              <a:buSzPts val="2000"/>
            </a:pP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Руководителя: 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Я, Мигунов Никита Андреевич, проходил производственную практику на базе Университета «Синергия».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29 по интеграции Система видеонаблюдения в общественных местах: обеспечение безопасности, профилактика правонарушений. </a:t>
            </a:r>
            <a:endParaRPr lang="ru-RU" sz="1600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Строгий</a:t>
            </a:r>
            <a:endParaRPr lang="en-US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5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/2</a:t>
            </a:r>
            <a:endParaRPr lang="en-US" sz="160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Работа с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# и Visual Studio 2022</a:t>
            </a:r>
            <a:endParaRPr lang="en-US" sz="1600" dirty="0">
              <a:latin typeface="Times New Roman"/>
              <a:ea typeface="Times New Roman"/>
              <a:cs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lms</a:t>
            </a:r>
            <a:endParaRPr lang="en-US" sz="1600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ru-RU" sz="1600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FE26805-4C92-11BD-65E7-FFBDC512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598" y="2347377"/>
            <a:ext cx="4219912" cy="52172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снимок экрана, Шрифт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88EF794-1FC0-9274-0246-F1B2FFA7B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04" y="3235436"/>
            <a:ext cx="4108223" cy="3163433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18FDBC-4E41-63A6-23F2-2313B1F89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464" y="3240101"/>
            <a:ext cx="4375713" cy="30792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5B9196-9E06-6CAC-F9FA-FE8FC27AA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889" y="2607611"/>
            <a:ext cx="6360627" cy="49581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buAutoNum type="arabicPeriod"/>
            </a:pP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Приобретены базовые навыки разработки </a:t>
            </a:r>
            <a:r>
              <a:rPr lang="ru-RU" sz="1400" b="1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desktop</a:t>
            </a: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-приложений на C#: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Получен практический опыт создания пользовательского интерфейса, обработки событий и взаимодействия с данными в среде Windows </a:t>
            </a:r>
            <a:r>
              <a:rPr lang="ru-RU" sz="14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Forms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. Освоены основы работы с Visual Studio 2022 как средой разработки.</a:t>
            </a:r>
            <a:endParaRPr lang="ru-RU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>
              <a:buAutoNum type="arabicPeriod"/>
            </a:pP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Освоение Windows </a:t>
            </a:r>
            <a:r>
              <a:rPr lang="ru-RU" sz="1400" b="1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Forms</a:t>
            </a: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является фундаментом для дальнейшего изучения .NET: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Работа с Windows </a:t>
            </a:r>
            <a:r>
              <a:rPr lang="ru-RU" sz="14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Forms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дала понимание принципов разработки UI и взаимодействия с пользователем, что является важной основой для освоения более современных технологий .NET, таких как WPF или .NET MAUI.</a:t>
            </a:r>
            <a:endParaRPr lang="ru-RU" sz="1400" dirty="0">
              <a:solidFill>
                <a:schemeClr val="tx1"/>
              </a:solidFill>
              <a:latin typeface="Times New Roman"/>
            </a:endParaRPr>
          </a:p>
          <a:p>
            <a:pPr algn="just">
              <a:buAutoNum type="arabicPeriod"/>
            </a:pP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Visual Studio 2022 - мощный инструмент для разработки: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Получено понимание возможностей Visual Studio 2022, включая отладку, тестирование и управление проектами, что значительно упрощает процесс разработки.</a:t>
            </a:r>
            <a:endParaRPr sz="1400">
              <a:solidFill>
                <a:schemeClr val="tx1"/>
              </a:solidFill>
              <a:latin typeface="Times New Roman"/>
            </a:endParaRPr>
          </a:p>
          <a:p>
            <a:pPr algn="just">
              <a:buAutoNum type="arabicPeriod"/>
            </a:pP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Разработка с использованием форм требует внимания к деталям интерфейса и логике обработки событий: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Важно уделять внимание удобству и интуитивности пользовательского интерфейса, а также тщательно продумывать логику обработки событий, чтобы приложение работало стабильно и предсказуемо.</a:t>
            </a:r>
            <a:endParaRPr sz="1400">
              <a:solidFill>
                <a:schemeClr val="tx1"/>
              </a:solidFill>
              <a:latin typeface="Times New Roman"/>
            </a:endParaRPr>
          </a:p>
          <a:p>
            <a:pPr algn="just">
              <a:buAutoNum type="arabicPeriod"/>
            </a:pP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Практический опыт работы с C# и Windows </a:t>
            </a:r>
            <a:r>
              <a:rPr lang="ru-RU" sz="1400" b="1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Forms</a:t>
            </a:r>
            <a:r>
              <a:rPr lang="ru-RU" sz="1400" b="1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позволяет быстрее адаптироваться к другим .NET-технологиям и задачам: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Освоение базовых концепций и инструментов C# и Windows </a:t>
            </a:r>
            <a:r>
              <a:rPr lang="ru-RU" sz="140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Forms</a:t>
            </a:r>
            <a:r>
              <a:rPr lang="ru-RU" sz="14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создает прочную основу для дальнейшего развития в области разработки программного обеспечения на платформе .NET. Навыки, полученные в ходе практики, позволят быстрее вникать в новые технологии и решать более сложные задачи.</a:t>
            </a:r>
            <a:endParaRPr lang="ru-RU" sz="1400">
              <a:solidFill>
                <a:schemeClr val="tx1"/>
              </a:solidFill>
              <a:latin typeface="Times New Roman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Директ-Медиа,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hlinkClick r:id="rId5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ru-RU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25949</TotalTime>
  <Words>706</Words>
  <Application>Microsoft Office PowerPoint</Application>
  <PresentationFormat>Custom</PresentationFormat>
  <Paragraphs>87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Автор</cp:lastModifiedBy>
  <cp:revision>64</cp:revision>
  <dcterms:created xsi:type="dcterms:W3CDTF">2020-03-27T22:15:06Z</dcterms:created>
  <dcterms:modified xsi:type="dcterms:W3CDTF">2025-06-20T21:12:20Z</dcterms:modified>
</cp:coreProperties>
</file>