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9" r:id="rId9"/>
    <p:sldId id="275" r:id="rId10"/>
    <p:sldId id="276" r:id="rId11"/>
    <p:sldId id="277" r:id="rId12"/>
    <p:sldId id="273" r:id="rId13"/>
    <p:sldId id="279" r:id="rId14"/>
    <p:sldId id="274" r:id="rId15"/>
  </p:sldIdLst>
  <p:sldSz cx="10693400" cy="7561263"/>
  <p:notesSz cx="6669088" cy="9928225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Arial Black" panose="020B0A0402010202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0" y="67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7134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3091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&#1055;&#1088;&#1080;&#1083;&#1086;&#1078;&#1077;&#1085;&#1080;&#1077;%201.1.docx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&#1055;&#1088;&#1080;&#1083;&#1086;&#1078;&#1077;&#1085;&#1080;&#1077;%201.2.doc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</a:t>
            </a:r>
            <a:r>
              <a:rPr lang="ru-RU" sz="2100" dirty="0" smtClean="0"/>
              <a:t>производственной </a:t>
            </a:r>
            <a:r>
              <a:rPr lang="ru-RU" sz="2100" dirty="0"/>
              <a:t>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 smtClean="0"/>
              <a:t>ПМ.02 </a:t>
            </a:r>
            <a:r>
              <a:rPr lang="ru-RU" sz="2000" dirty="0"/>
              <a:t>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</a:t>
            </a:r>
            <a:r>
              <a:rPr lang="ru-RU" sz="2000" dirty="0" smtClean="0"/>
              <a:t>«08» июня 2025 </a:t>
            </a:r>
            <a:r>
              <a:rPr lang="ru-RU" sz="2000" dirty="0"/>
              <a:t>г. по </a:t>
            </a:r>
            <a:r>
              <a:rPr lang="ru-RU" sz="2000" dirty="0" smtClean="0"/>
              <a:t>«21» июня 2025 </a:t>
            </a:r>
            <a:r>
              <a:rPr lang="ru-RU" sz="2000" dirty="0"/>
              <a:t>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lang="ru-RU" sz="2000" b="0" i="0" u="none" strike="noStrike" cap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Рогут</a:t>
            </a:r>
            <a:r>
              <a:rPr lang="ru-RU" sz="20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Игорь Денисович___________________________________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ДКИП-204прог</a:t>
            </a:r>
            <a:r>
              <a:rPr lang="ru-RU" sz="20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_______________________________________________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</a:t>
            </a:r>
            <a:r>
              <a:rPr lang="ru-RU" sz="2000" b="0" i="0" u="none" strike="noStrike" cap="none" dirty="0" err="1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 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____________________________________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УНИВЕРСИТЕТ </a:t>
            </a:r>
            <a:r>
              <a:rPr lang="en-US" sz="1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СИНЕРГИЯ</a:t>
            </a:r>
            <a:r>
              <a:rPr lang="en-US" sz="1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Цифровой 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</a:t>
            </a: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производственной </a:t>
            </a: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умения </a:t>
            </a: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</a:t>
            </a:r>
            <a:r>
              <a:rPr lang="ru-RU" sz="2100" b="1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производственной </a:t>
            </a: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В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ходе прохождения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производственной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практики мной были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Создание формы авторизации клиента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Умение работать с БД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Умение искать ошибки в своем коде и программе и их исправлять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Разработка дизайна для форм (окон авторизации)</a:t>
            </a:r>
            <a:endParaRPr lang="ru-RU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Умение работать в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Microsoft Studio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Умение работать с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SqlConnect</a:t>
            </a:r>
            <a:endParaRPr lang="ru-RU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Самоизучение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 языка программирования </a:t>
            </a:r>
            <a:r>
              <a:rPr lang="en-US" dirty="0" smtClean="0">
                <a:latin typeface="Times New Roman"/>
                <a:ea typeface="Times New Roman"/>
                <a:cs typeface="Times New Roman"/>
                <a:sym typeface="Times New Roman"/>
              </a:rPr>
              <a:t>C#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в процессе практики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Клонирование форм и их дизайна</a:t>
            </a:r>
            <a:endParaRPr lang="en-US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</a:t>
            </a:r>
            <a:r>
              <a:rPr lang="ru-RU" u="sng" dirty="0" smtClean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800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Входе выполнения производственной практики, для меня было в первые знакомство с языком </a:t>
            </a:r>
            <a:r>
              <a:rPr lang="en-US" sz="2800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  <a:r>
              <a:rPr lang="ru-RU" sz="2800" u="sng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он мне показался достаточно интересным, но и одновременно сложным для меня языком,  также, в первые работа в </a:t>
            </a:r>
            <a:r>
              <a:rPr lang="ru-RU" sz="2800" u="sng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прогрмамме</a:t>
            </a:r>
            <a:r>
              <a:rPr lang="ru-RU" sz="2800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Microsoft Studio</a:t>
            </a:r>
            <a:r>
              <a:rPr lang="ru-RU" sz="2800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2800" u="sng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тк</a:t>
            </a:r>
            <a:r>
              <a:rPr lang="ru-RU" sz="2800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 работал только в </a:t>
            </a:r>
            <a:r>
              <a:rPr lang="en-US" sz="2800" u="sng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PyCharm</a:t>
            </a:r>
            <a:r>
              <a:rPr lang="en-US" sz="2800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и </a:t>
            </a:r>
            <a:r>
              <a:rPr lang="en-US" sz="2800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Visual Studio Code</a:t>
            </a:r>
            <a:r>
              <a:rPr lang="ru-RU" sz="2800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800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55214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1.1.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 action="ppaction://hlinkfile"/>
              </a:rPr>
              <a:t>Создание форм авторизации и регистрации.docx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1.2.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 action="ppaction://hlinkfile"/>
              </a:rPr>
              <a:t>Валидация кода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  <a:hlinkClick r:id="rId4" action="ppaction://hlinkfile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работа. Приобретение необходимых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умений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практического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опыта работы по специальности в рамках освоения вида деятельности ВД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Осуществление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интеграции программных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</a:t>
            </a:r>
            <a:r>
              <a:rPr lang="ru-RU" sz="16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Рогут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 Игорь Денисович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., проходил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производственную 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практику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на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базе Университета Синергия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решал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приложение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№ 1.1, 1.2 по интеграции программных модулей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Принял участие 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Ознакомился 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Уточнил 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контакты руководителя практики от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Образовательной/ Профильной 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85000" lnSpcReduction="20000"/>
          </a:bodyPr>
          <a:lstStyle/>
          <a:p>
            <a:pPr marL="76200" indent="0">
              <a:buNone/>
            </a:pPr>
            <a:r>
              <a:rPr lang="ru-RU" sz="1600" dirty="0">
                <a:solidFill>
                  <a:schemeClr val="tx1"/>
                </a:solidFill>
                <a:latin typeface="Times New Roman"/>
              </a:rPr>
              <a:t>Требования к внешнему виду:</a:t>
            </a:r>
            <a:endParaRPr lang="ru-RU" sz="1600" dirty="0">
              <a:solidFill>
                <a:schemeClr val="tx1"/>
              </a:solidFill>
            </a:endParaRPr>
          </a:p>
          <a:p>
            <a:r>
              <a:rPr lang="ru-RU" sz="1600" dirty="0">
                <a:solidFill>
                  <a:schemeClr val="tx1"/>
                </a:solidFill>
                <a:latin typeface="Times New Roman"/>
              </a:rPr>
              <a:t>Опрятная и деловая одежда, соответствующая требованиям лабораторного режима.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/>
              </a:rPr>
              <a:t>Запрет на яркую и неформальную одежду.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/>
              </a:rPr>
              <a:t>Соблюдение личной гигиены.</a:t>
            </a:r>
          </a:p>
          <a:p>
            <a:pPr marL="76200" indent="0">
              <a:buNone/>
            </a:pPr>
            <a:r>
              <a:rPr lang="ru-RU" sz="1600" dirty="0">
                <a:solidFill>
                  <a:schemeClr val="tx1"/>
                </a:solidFill>
                <a:latin typeface="Times New Roman"/>
              </a:rPr>
              <a:t>График работы: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/>
              </a:rPr>
              <a:t>Рабочий день с 9:00 до 17:00.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/>
              </a:rPr>
              <a:t>Перерыв на обед с 13:00 до 14:00.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/>
              </a:rPr>
              <a:t>Возможность гибкого графика по согласованию с руководителем.</a:t>
            </a:r>
          </a:p>
          <a:p>
            <a:pPr marL="76200" indent="0">
              <a:buNone/>
            </a:pPr>
            <a:r>
              <a:rPr lang="ru-RU" sz="1600" dirty="0">
                <a:solidFill>
                  <a:schemeClr val="tx1"/>
                </a:solidFill>
                <a:latin typeface="Times New Roman"/>
              </a:rPr>
              <a:t>Круг обязанностей: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/>
              </a:rPr>
              <a:t>Выполнение кейсов </a:t>
            </a:r>
            <a:r>
              <a:rPr lang="ru-RU" sz="1600" dirty="0" smtClean="0">
                <a:solidFill>
                  <a:schemeClr val="tx1"/>
                </a:solidFill>
                <a:latin typeface="Times New Roman"/>
              </a:rPr>
              <a:t>по осуществлению интеграции программных модулей</a:t>
            </a:r>
            <a:endParaRPr lang="ru-RU" sz="1600" dirty="0">
              <a:solidFill>
                <a:schemeClr val="tx1"/>
              </a:solidFill>
              <a:latin typeface="Times New Roman"/>
            </a:endParaRPr>
          </a:p>
          <a:p>
            <a:r>
              <a:rPr lang="ru-RU" sz="1600" dirty="0">
                <a:solidFill>
                  <a:schemeClr val="tx1"/>
                </a:solidFill>
                <a:latin typeface="Times New Roman"/>
              </a:rPr>
              <a:t>Ведение отчетной документации.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/>
              </a:rPr>
              <a:t>Соблюдение правил внутреннего распорядка и техники безопасности.</a:t>
            </a:r>
          </a:p>
          <a:p>
            <a:r>
              <a:rPr lang="ru-RU" sz="1600" dirty="0">
                <a:solidFill>
                  <a:schemeClr val="tx1"/>
                </a:solidFill>
                <a:latin typeface="Times New Roman"/>
              </a:rPr>
              <a:t>Работа с инструментами </a:t>
            </a:r>
            <a:r>
              <a:rPr lang="en-US" sz="1600" dirty="0" smtClean="0">
                <a:solidFill>
                  <a:schemeClr val="tx1"/>
                </a:solidFill>
                <a:latin typeface="Times New Roman"/>
              </a:rPr>
              <a:t>Microsoft Studio</a:t>
            </a:r>
            <a:r>
              <a:rPr lang="ru-RU" sz="1600" dirty="0" smtClean="0">
                <a:solidFill>
                  <a:schemeClr val="tx1"/>
                </a:solidFill>
                <a:latin typeface="Times New Roman"/>
              </a:rPr>
              <a:t>, </a:t>
            </a:r>
            <a:r>
              <a:rPr lang="en-US" sz="1600" dirty="0" err="1" smtClean="0">
                <a:solidFill>
                  <a:schemeClr val="tx1"/>
                </a:solidFill>
                <a:latin typeface="Times New Roman"/>
              </a:rPr>
              <a:t>SqlConnector</a:t>
            </a:r>
            <a:r>
              <a:rPr lang="ru-RU" sz="1600" dirty="0">
                <a:solidFill>
                  <a:schemeClr val="tx1"/>
                </a:solidFill>
                <a:latin typeface="Times New Roman"/>
              </a:rPr>
              <a:t>.</a:t>
            </a:r>
          </a:p>
          <a:p>
            <a:pPr marL="76200" indent="0">
              <a:buNone/>
            </a:pPr>
            <a:r>
              <a:rPr lang="ru-RU" sz="1600" dirty="0">
                <a:solidFill>
                  <a:schemeClr val="tx1"/>
                </a:solidFill>
                <a:latin typeface="Times New Roman"/>
              </a:rPr>
              <a:t>Доступ к данным:</a:t>
            </a:r>
            <a:endParaRPr lang="ru-RU" sz="1600" dirty="0">
              <a:solidFill>
                <a:schemeClr val="tx1"/>
              </a:solidFill>
            </a:endParaRPr>
          </a:p>
          <a:p>
            <a:r>
              <a:rPr lang="ru-RU" sz="1600" dirty="0">
                <a:solidFill>
                  <a:schemeClr val="tx1"/>
                </a:solidFill>
                <a:latin typeface="Times New Roman"/>
              </a:rPr>
              <a:t>Доступ к исходному коду и учебным материалам предоставлялся </a:t>
            </a:r>
            <a:r>
              <a:rPr lang="ru-RU" sz="1600" dirty="0" smtClean="0">
                <a:solidFill>
                  <a:schemeClr val="tx1"/>
                </a:solidFill>
                <a:latin typeface="Times New Roman"/>
              </a:rPr>
              <a:t>через </a:t>
            </a:r>
            <a:r>
              <a:rPr lang="en-US" sz="1600" dirty="0" smtClean="0">
                <a:solidFill>
                  <a:schemeClr val="tx1"/>
                </a:solidFill>
                <a:latin typeface="Times New Roman"/>
              </a:rPr>
              <a:t>Studio</a:t>
            </a:r>
            <a:endParaRPr lang="ru-RU" sz="1600" dirty="0">
              <a:solidFill>
                <a:schemeClr val="tx1"/>
              </a:solidFill>
              <a:latin typeface="Times New Roman"/>
            </a:endParaRPr>
          </a:p>
          <a:p>
            <a:r>
              <a:rPr lang="ru-RU" sz="1600" dirty="0">
                <a:solidFill>
                  <a:schemeClr val="tx1"/>
                </a:solidFill>
                <a:latin typeface="Times New Roman"/>
              </a:rPr>
              <a:t>Соблюдение конфиденциальности учебных данных.</a:t>
            </a:r>
            <a:endParaRPr lang="ru-RU" sz="1600" dirty="0">
              <a:solidFill>
                <a:schemeClr val="tx1"/>
              </a:solidFill>
            </a:endParaRPr>
          </a:p>
          <a:p>
            <a:r>
              <a:rPr lang="ru-RU" sz="1600" dirty="0">
                <a:solidFill>
                  <a:schemeClr val="tx1"/>
                </a:solidFill>
                <a:latin typeface="Times New Roman"/>
                <a:cs typeface="Times New Roman"/>
              </a:rPr>
              <a:t>Запрет на копирование и распространение материалов без разрешения руководителя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8935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производственной практики 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74" y="2838725"/>
            <a:ext cx="2790825" cy="8001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312" y="3835808"/>
            <a:ext cx="2286000" cy="600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312" y="4632866"/>
            <a:ext cx="3107566" cy="134067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0150" y="5303201"/>
            <a:ext cx="2953162" cy="552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Библиотека с электронным каталогом: поиск книг, онлайн-чтение, выдача книг</a:t>
            </a:r>
            <a:endParaRPr lang="ru-RU" sz="18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80;g202f423d887_0_12"/>
          <p:cNvPicPr preferRelativeResize="0"/>
          <p:nvPr/>
        </p:nvPicPr>
        <p:blipFill rotWithShape="1">
          <a:blip r:embed="rId3">
            <a:alphaModFix/>
          </a:blip>
          <a:srcRect t="19502"/>
          <a:stretch/>
        </p:blipFill>
        <p:spPr>
          <a:xfrm>
            <a:off x="1828932" y="2818150"/>
            <a:ext cx="7509939" cy="35939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2753956"/>
            <a:ext cx="4400830" cy="2675910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4948203" y="1754028"/>
            <a:ext cx="4379315" cy="2610831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5"/>
          <a:stretch>
            <a:fillRect/>
          </a:stretch>
        </p:blipFill>
        <p:spPr>
          <a:xfrm>
            <a:off x="6002452" y="4364859"/>
            <a:ext cx="3325066" cy="216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 smtClean="0">
                <a:latin typeface="Times New Roman"/>
                <a:cs typeface="Times New Roman"/>
                <a:sym typeface="Times New Roman"/>
              </a:rPr>
              <a:t>Тестирование программы и ее откладки расписано в приложении 1.2, (в конце презентации будет ссылка на отчет приложения 1.2)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2828308" y="2745114"/>
            <a:ext cx="5940425" cy="36201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25973</TotalTime>
  <Words>938</Words>
  <Application>Microsoft Office PowerPoint</Application>
  <PresentationFormat>Произвольный</PresentationFormat>
  <Paragraphs>108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Calibri</vt:lpstr>
      <vt:lpstr>Arial Black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shadowfr1end</cp:lastModifiedBy>
  <cp:revision>33</cp:revision>
  <dcterms:created xsi:type="dcterms:W3CDTF">2020-03-27T22:15:06Z</dcterms:created>
  <dcterms:modified xsi:type="dcterms:W3CDTF">2025-06-21T05:33:43Z</dcterms:modified>
</cp:coreProperties>
</file>