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78" r:id="rId10"/>
    <p:sldId id="269" r:id="rId11"/>
    <p:sldId id="275" r:id="rId12"/>
    <p:sldId id="276" r:id="rId13"/>
    <p:sldId id="277" r:id="rId14"/>
    <p:sldId id="273" r:id="rId15"/>
    <p:sldId id="274" r:id="rId16"/>
  </p:sldIdLst>
  <p:sldSz cx="10693400" cy="7560945"/>
  <p:notesSz cx="6668770" cy="9928225"/>
  <p:embeddedFontLst>
    <p:embeddedFont>
      <p:font typeface="Calibri" panose="020F0502020204030204"/>
      <p:regular r:id="rId20"/>
      <p:bold r:id="rId21"/>
      <p:italic r:id="rId22"/>
      <p:boldItalic r:id="rId23"/>
    </p:embeddedFont>
    <p:embeddedFont>
      <p:font typeface="Arial Black" panose="020B0A04020102020204"/>
      <p:bold r:id="rId24"/>
    </p:embeddedFont>
    <p:embeddedFont>
      <p:font typeface="Arial Black" panose="020B0A04020102020204" pitchFamily="34" charset="0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531" userDrawn="1">
          <p15:clr>
            <a:srgbClr val="A4A3A4"/>
          </p15:clr>
        </p15:guide>
        <p15:guide id="4" pos="32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368" y="67"/>
      </p:cViewPr>
      <p:guideLst>
        <p:guide orient="horz" pos="2296"/>
        <p:guide pos="2880"/>
        <p:guide orient="horz" pos="2531"/>
        <p:guide pos="32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 panose="020B0A04020102020204"/>
              <a:buNone/>
              <a:defRPr sz="55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Заголовок раздела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Два объекта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Сравнение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Только заголовок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Объект с подписью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Рисунок с подписью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Заголовок и вертикальный текст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Вертикальный заголовок и текст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 panose="020B0A04020102020204"/>
              <a:buNone/>
              <a:defRPr sz="50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Титульный слайд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Заголовок и объект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 panose="020F0502020204030204"/>
              <a:buNone/>
              <a:defRPr sz="3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  <a:defRPr sz="1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biblioclub.ru/index.php?page=book&amp;id=598404" TargetMode="External"/><Relationship Id="rId2" Type="http://schemas.openxmlformats.org/officeDocument/2006/relationships/hyperlink" Target="https://urait.ru/bcode/518499" TargetMode="External"/><Relationship Id="rId1" Type="http://schemas.openxmlformats.org/officeDocument/2006/relationships/hyperlink" Target="https://urait.ru/bcode/514585" TargetMode="Externa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hyperlink" Target="&#1087;&#1088;&#1080;&#1083;&#1086;&#1078;&#1077;&#1085;&#1080;&#1077;%201.2%20&#1057;&#1090;&#1072;&#1088;&#1095;&#1080;&#1082;.docx" TargetMode="External"/><Relationship Id="rId1" Type="http://schemas.openxmlformats.org/officeDocument/2006/relationships/hyperlink" Target="&#1087;&#1088;&#1080;&#1083;&#1086;&#1078;&#1077;&#1085;&#1080;&#1077;%201.1%20&#1057;&#1090;&#1072;&#1088;&#1095;&#1080;&#1082;.doc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 panose="020B0A04020102020204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</a:t>
            </a:r>
            <a:r>
              <a:rPr lang="ru-RU" sz="2100" dirty="0" smtClean="0"/>
              <a:t>производственной </a:t>
            </a:r>
            <a:r>
              <a:rPr lang="ru-RU" sz="2100" dirty="0"/>
              <a:t>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 smtClean="0"/>
              <a:t>ПМ.02 </a:t>
            </a:r>
            <a:r>
              <a:rPr lang="ru-RU" sz="2000" dirty="0"/>
              <a:t>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</a:t>
            </a:r>
            <a:r>
              <a:rPr lang="ru-RU" sz="2000" dirty="0" smtClean="0"/>
              <a:t>«08» июня 2025 </a:t>
            </a:r>
            <a:r>
              <a:rPr lang="ru-RU" sz="2000" dirty="0"/>
              <a:t>г. по </a:t>
            </a:r>
            <a:r>
              <a:rPr lang="ru-RU" sz="2000" dirty="0" smtClean="0"/>
              <a:t>«21» июня 2025 </a:t>
            </a:r>
            <a:r>
              <a:rPr lang="ru-RU" sz="2000" dirty="0"/>
              <a:t>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обучающегося: Старчик Артемий Филиппович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Группа: ДКИП-206прог</a:t>
            </a:r>
            <a:endParaRPr lang="ru-RU" sz="2000" b="0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Руководителя:  Сибирев Иван Валерьевич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 panose="020B0604020202020204"/>
              <a:buNone/>
            </a:pPr>
            <a:endParaRPr sz="2200" b="0" i="1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1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1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«МОСКОВСКИЙ </a:t>
            </a:r>
            <a:r>
              <a:rPr lang="ru-RU" sz="1400" b="1" i="0" u="none" strike="noStrike" cap="none" dirty="0" smtClean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УНИВЕРСИТЕТ </a:t>
            </a:r>
            <a:r>
              <a:rPr lang="en-US" sz="1400" b="1" i="0" u="none" strike="noStrike" cap="none" dirty="0" smtClean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rPr lang="ru-RU" sz="1400" b="1" i="0" u="none" strike="noStrike" cap="none" dirty="0" smtClean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СИНЕРГИЯ</a:t>
            </a:r>
            <a:r>
              <a:rPr lang="en-US" sz="1400" b="1" i="0" u="none" strike="noStrike" cap="none" dirty="0" smtClean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rPr lang="ru-RU" sz="1400" b="1" i="0" u="none" strike="noStrike" cap="none" dirty="0" smtClean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 smtClean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Кафедра </a:t>
            </a:r>
            <a:r>
              <a:rPr lang="ru-RU" sz="1400" b="1" i="0" u="none" strike="noStrike" cap="none" dirty="0" smtClean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Цифровой 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экономики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3017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4153"/>
            <a:ext cx="10160700" cy="148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</a:t>
            </a: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Выводы о результатах прохождения 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производственной </a:t>
            </a: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выполняемая работа, приобретенные 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умения </a:t>
            </a: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Подведите итоги прохождения </a:t>
            </a:r>
            <a:r>
              <a:rPr lang="ru-RU" sz="2100" b="1" u="sng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производственной </a:t>
            </a:r>
            <a:r>
              <a:rPr lang="ru-RU" sz="21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практики:</a:t>
            </a: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ходе прохождения 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производственной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практики мной были 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освоены следующие навыки: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Умение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создавать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интерактивные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элементы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React.</a:t>
            </a:r>
            <a:endParaRPr lang="en-US" altLang="ru-RU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Интеграция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модальных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окон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пользовательский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интерфейс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lang="en-US" altLang="ru-RU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Стилизация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элементов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использованием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CSS.</a:t>
            </a:r>
            <a:endParaRPr lang="en-US" altLang="ru-RU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en-US" altLang="en-US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Работа</a:t>
            </a:r>
            <a:r>
              <a:rPr lang="en-US" alt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</a:t>
            </a:r>
            <a:r>
              <a:rPr lang="en-US" alt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позиционированием</a:t>
            </a:r>
            <a:r>
              <a:rPr lang="en-US" alt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</a:t>
            </a:r>
            <a:r>
              <a:rPr lang="en-US" alt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анимацией</a:t>
            </a:r>
            <a:r>
              <a:rPr lang="en-US" alt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lang="en-US" altLang="ru-RU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Управление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состоянием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обработка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событий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</a:t>
            </a:r>
            <a:r>
              <a:rPr lang="en-US" alt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React.</a:t>
            </a:r>
            <a:endParaRPr lang="en-US" altLang="ru-RU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Цехановский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Д. Чертовской. — 3-е изд.,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перераб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и доп. — Москва : Издательство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"/>
              </a:rPr>
              <a:t>https://urait.ru/bcode/514585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Стружкин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Стружкин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В. Годин. — Москва : Издательство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2"/>
              </a:rPr>
              <a:t>https://urait.ru/bcode/518499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Директ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/>
              </a:rPr>
              <a:t>https://biblioclub.ru/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7434932" y="210982"/>
            <a:ext cx="3153698" cy="474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" tooltip="" action="ppaction://hlinkfile"/>
              </a:rPr>
              <a:t>1.1.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" tooltip="" action="ppaction://hlinkfile"/>
              </a:rPr>
              <a:t>Создание форм 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2" tooltip="" action="ppaction://hlinkfile"/>
              </a:rPr>
              <a:t>1.2.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2" tooltip="" action="ppaction://hlinkfile"/>
              </a:rPr>
              <a:t>Валидация</a:t>
            </a:r>
            <a:r>
              <a:rPr lang="ru-RU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2" tooltip="" action="ppaction://hlinkfile"/>
              </a:rPr>
              <a:t> кода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2" tooltip="" action="ppaction://hlinkfile"/>
              </a:rPr>
              <a:t>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5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2. </a:t>
            </a:r>
            <a:r>
              <a:rPr lang="ru-RU" sz="2300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Ознакомление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 инструментальными средствами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3. </a:t>
            </a:r>
            <a:r>
              <a:rPr lang="ru-RU" sz="2300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Сбор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4.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Экспериментально-практическая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работа. Приобретение необходимых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умений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практического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опыта работы по специальности в рамках освоения вида деятельности ВД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 Осуществление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интеграции программных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5.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Обработка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lnSpcReduction="10000"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Я, Старчик Атремий Филиппович,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проходил(а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производственную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практику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базе </a:t>
            </a:r>
            <a:r>
              <a:rPr lang="en-US" altLang="en-US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ООО</a:t>
            </a:r>
            <a:r>
              <a:rPr lang="en-US" alt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СИМУЛТЕХ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выполнении индивидуального задания по практике решал(а) кейс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 интеграции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модально</a:t>
            </a:r>
            <a:r>
              <a:rPr lang="ru-RU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го </a:t>
            </a:r>
            <a:r>
              <a:rPr lang="en-US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окн</a:t>
            </a:r>
            <a:r>
              <a:rPr lang="ru-RU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а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для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отправки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пользователями</a:t>
            </a:r>
            <a:r>
              <a:rPr lang="ru-RU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вопросов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службу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поддержки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lang="en-US" alt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Перед началом практики: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Принял(а) участие в организационном собрании по практике.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Ознакомил(а)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сь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с комплектом шаблонов отчетной документации по практике.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Уточнил(а) контакты руководителя практики от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Образовательной/ Профильной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Требования к внешнему виду: официально-деловой стиль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График работы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9:00-1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</a:t>
            </a:r>
            <a:r>
              <a:rPr lang="ru-RU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:00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Круг обязанностей: практикант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Доступ к данным: Ограниченный 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763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Ознакомиться с инструментальными средствами для выполнения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производственной практики </a:t>
            </a: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 осуществить предустановку программного обеспечения.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180" y="2838450"/>
            <a:ext cx="4724400" cy="135445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rcRect l="335" r="14043"/>
          <a:stretch>
            <a:fillRect/>
          </a:stretch>
        </p:blipFill>
        <p:spPr>
          <a:xfrm>
            <a:off x="2714625" y="3780790"/>
            <a:ext cx="5264150" cy="131000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190" y="5090795"/>
            <a:ext cx="5821045" cy="11601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3135" y="2799715"/>
            <a:ext cx="5950585" cy="37172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</a:t>
            </a: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Скриншоты кода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javascript</a:t>
            </a:r>
            <a:r>
              <a:rPr lang="ru-RU" sz="20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240" y="2913380"/>
            <a:ext cx="4323715" cy="412686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5" y="2913380"/>
            <a:ext cx="4483100" cy="41268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</a:t>
            </a: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Скриншоты интерфейса.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0" y="2297430"/>
            <a:ext cx="5113655" cy="410654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955" y="2297430"/>
            <a:ext cx="5040630" cy="40506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итоговый </a:t>
            </a:r>
            <a:r>
              <a:rPr lang="ru-RU" sz="20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 отладки разработанных модулей.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</a:t>
            </a: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240" y="2605405"/>
            <a:ext cx="5076825" cy="3563620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065" y="2605405"/>
            <a:ext cx="5347970" cy="3970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 panose="020B0604020202020204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Например: Результаты тестов приведены в табл. 4.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4160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6476</Words>
  <Application>WPS Presentation</Application>
  <PresentationFormat>Произвольный</PresentationFormat>
  <Paragraphs>128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Arial</vt:lpstr>
      <vt:lpstr>Calibri</vt:lpstr>
      <vt:lpstr>Arial Black</vt:lpstr>
      <vt:lpstr>Arial Black</vt:lpstr>
      <vt:lpstr>Times New Roman</vt:lpstr>
      <vt:lpstr>Times New Roman</vt:lpstr>
      <vt:lpstr>Microsoft YaHei</vt:lpstr>
      <vt:lpstr>Arial Unicode MS</vt:lpstr>
      <vt:lpstr>Тема Office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Этап проектирования</vt:lpstr>
      <vt:lpstr>Этап проектирования</vt:lpstr>
      <vt:lpstr>Этап проектирования</vt:lpstr>
      <vt:lpstr>Проектный этап   </vt:lpstr>
      <vt:lpstr>Проектный этап   </vt:lpstr>
      <vt:lpstr>Отчетный эта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User</cp:lastModifiedBy>
  <cp:revision>26</cp:revision>
  <dcterms:created xsi:type="dcterms:W3CDTF">2020-03-27T22:15:00Z</dcterms:created>
  <dcterms:modified xsi:type="dcterms:W3CDTF">2025-06-19T15:05:08Z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0E2974119B1E431EBFA7D784356FE064_13</vt:lpwstr>
  </property>
  <property fmtid="{D5CDD505-2E9C-101B-9397-08002B2CF9AE}" pid="3" name="KSOProductBuildVer">
    <vt:lpwstr>1049-12.2.0.21546</vt:lpwstr>
  </property>
</Properties>
</file>