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78" r:id="rId5"/>
    <p:sldId id="27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1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9379783E-F93D-9502-5996-AD406A464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3AFEDAFA-23DE-1784-525A-DF49FE66C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3699C1A2-9BD9-4AD7-47FE-18236C7D0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664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0A56675F-642C-1628-C276-34F472A0E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42DBA2EF-3CE8-60FF-69D1-D946F8E05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AE5F235A-4ADE-156A-9C10-8A9580B29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83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Ахмедов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Бегзад</a:t>
            </a:r>
            <a:r>
              <a:rPr lang="ru-RU" sz="2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Нуриллаевич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ДКИП-206прог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2200" b="0" i="1" u="sng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82FB58-859E-1012-D20F-3708F71E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25" y="2529117"/>
            <a:ext cx="7881967" cy="227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55D6C5-A9C6-4534-9E32-A8EBE2BD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97791"/>
            <a:ext cx="6688076" cy="13030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F7ABBE-7679-8A16-1AB1-3BBD8AFF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9" y="2785189"/>
            <a:ext cx="8340509" cy="9954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76D6D6-DA21-ACBE-5789-932B639E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34" y="2382649"/>
            <a:ext cx="8250240" cy="3947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481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Умение пользоваться программой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Умение пользоваться программой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MC Visual Studio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Знание команд которые используются в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Знакомство пользования с сайтом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Github.com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lang="ru-RU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Я, Ахмедов </a:t>
            </a:r>
            <a:r>
              <a:rPr lang="ru-RU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Бегзад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Нуриллаевич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учебную практику в лабораторных условиях на базе Университета «Синергия».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Деловая одежда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 lang="ru-RU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Интернет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lang="ru-RU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8CE65D-43B2-937F-69DF-699300E4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3" y="1908422"/>
            <a:ext cx="10345829" cy="4065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9568762-4DF8-EAB0-4492-14E4EF12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973CD7A0-EBDB-52D0-2A29-B6F0EA8D4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00F22C1B-1F7F-15DF-2391-127A15851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600" y="1422400"/>
            <a:ext cx="10591800" cy="583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“Культурные проекты, организация мероприятий, выставки и концерты” как предметная область: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сложная и многогранная предметная область, охватывающая широкий спектр видов деятельности, направленных на создание, продвижение и представление культурных ценностей и развлечений. Она включает в себя: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разработка культурных продуктов: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может быть разработка концепции выставки, написание сценария концерта, создание мультимедийной инсталляции, или организация фестиваля с уникальной тематикой. Важно наличие креативной идеи и ее проработка.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организация мероприятий: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Этот аспект включает в себя все этапы планирования, от выбора площадки и разработки бюджета до координации подрядчиков и обеспечения безопасности. Требует детального планирования и управления проектом.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Финансовое управление: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Эффективное управление финансами - критически важный аспект. Сюда входит бюджетирование, привлечение финансирования (гранты, спонсорство, продажа билетов), учет затрат и доходов, и финансовая отчетность.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продвижение: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Необходимо эффективно продвигать мероприятия, чтобы привлечь аудиторию. Это включает в себя разработку маркетинговой стратегии, рекламу в различных каналах (онлайн и офлайн), PR, SMM, и работу с медиа.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участниками: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Включает в себя работу с артистами, художниками, кураторами, волонтерами, и другими участниками мероприятий. Требует коммуникативных навыков и умения договариваться.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аудиторией: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Обеспечение комфорта и безопасности аудитории, предоставление качественного сервиса, и сбор обратной связи.</a:t>
            </a:r>
          </a:p>
          <a:p>
            <a:pPr marL="762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Юридические аспекты: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Соблюдение авторских прав, заключение договоров, получение разрешений, и соблюдение других юридических норм.</a:t>
            </a: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BD0501AC-0887-6DDC-86AD-BB17FEAAD2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A80049F8-5CA3-9EC9-31E8-93732F5EBC0A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40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1FB204B4-7515-628F-8568-AB46C301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5B90702B-6980-4880-1C37-C040EF31A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3DA5FD45-E1CA-E8CD-4365-ACEB78850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600" y="1899920"/>
            <a:ext cx="10591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7620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характеристики: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Организация каждого мероприятия или выставки – это уникальный проект со своими целями, сроками, и бюджетом.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 характер: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Мероприятия и выставки имеют ограниченный срок проведения.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степень неопределенности: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Риски, связанные с погодой, посещаемостью, и другими факторами.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креативного подхода: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Важно предлагать уникальные и интересные продукты, чтобы привлечь аудиторию.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финансирования: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Многие культурные проекты зависят от грантов, спонсорства, и других источников финансирования.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значимость: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Культурные проекты играют важную роль в формировании культурной среды и развитии общества.</a:t>
            </a:r>
          </a:p>
          <a:p>
            <a:pPr marL="7620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24BF4F46-A4E5-D8D3-1B74-F9EE138922C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11412B12-4553-C91B-5628-FF070265B949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88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8E02E8-1DEF-A9EB-D269-DD06D4C9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5" y="1873208"/>
            <a:ext cx="7871487" cy="1442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22F58-47D3-78B2-3700-A30C564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5" y="3526093"/>
            <a:ext cx="9097808" cy="14033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DBC25A-5A55-8330-216C-3902A0229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3" y="5139375"/>
            <a:ext cx="8315987" cy="140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F36AFB-CFBC-94E0-FF45-6F55FE7B0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2" y="1911288"/>
            <a:ext cx="4777911" cy="2565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99BC09-E51F-C8DC-DA35-21DAD25A1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83" y="1984693"/>
            <a:ext cx="5510841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AD8733-4551-D335-FB74-18FD11EBB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92" y="3551618"/>
            <a:ext cx="6825336" cy="270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EB41A5-7ECA-AAD7-CC92-1B800C01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08" y="2493249"/>
            <a:ext cx="8189608" cy="2322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12AA3D-1469-3487-5265-195C2E8B1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33" y="2164623"/>
            <a:ext cx="5859210" cy="1616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BE93C-3932-4065-386E-BA871584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10" y="3861911"/>
            <a:ext cx="5437412" cy="2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26181</TotalTime>
  <Words>1054</Words>
  <Application>Microsoft Office PowerPoint</Application>
  <PresentationFormat>Произвольный</PresentationFormat>
  <Paragraphs>84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Times New Roman</vt:lpstr>
      <vt:lpstr>Arial Black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Организационный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admin</cp:lastModifiedBy>
  <cp:revision>23</cp:revision>
  <dcterms:created xsi:type="dcterms:W3CDTF">2020-03-27T22:15:06Z</dcterms:created>
  <dcterms:modified xsi:type="dcterms:W3CDTF">2025-06-07T14:52:18Z</dcterms:modified>
</cp:coreProperties>
</file>