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9" r:id="rId10"/>
    <p:sldId id="275" r:id="rId11"/>
    <p:sldId id="276" r:id="rId12"/>
    <p:sldId id="277" r:id="rId13"/>
    <p:sldId id="273" r:id="rId14"/>
    <p:sldId id="274" r:id="rId15"/>
  </p:sldIdLst>
  <p:sldSz cx="10693400" cy="7560945"/>
  <p:notesSz cx="6668770" cy="9928225"/>
  <p:embeddedFontLst>
    <p:embeddedFont>
      <p:font typeface="Calibri" panose="020F0502020204030204"/>
      <p:regular r:id="rId19"/>
      <p:bold r:id="rId20"/>
      <p:italic r:id="rId21"/>
      <p:boldItalic r:id="rId22"/>
    </p:embeddedFont>
    <p:embeddedFont>
      <p:font typeface="Arial Black" panose="020B0A04020102020204"/>
      <p:bold r:id="rId23"/>
    </p:embeddedFont>
    <p:embeddedFont>
      <p:font typeface="Arial Black" panose="020B0A04020102020204" pitchFamily="34" charset="0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31" userDrawn="1">
          <p15:clr>
            <a:srgbClr val="A4A3A4"/>
          </p15:clr>
        </p15:guide>
        <p15:guide id="4" pos="33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2" y="318"/>
      </p:cViewPr>
      <p:guideLst>
        <p:guide orient="horz" pos="2296"/>
        <p:guide pos="2880"/>
        <p:guide orient="horz" pos="2531"/>
        <p:guide pos="33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 panose="020B0A04020102020204"/>
              <a:buNone/>
              <a:defRPr sz="5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 panose="020B0A04020102020204"/>
              <a:buNone/>
              <a:defRPr sz="5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 panose="020F0502020204030204"/>
              <a:buNone/>
              <a:defRPr sz="3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biblioclub.ru/index.php?page=book&amp;id=598404" TargetMode="External"/><Relationship Id="rId2" Type="http://schemas.openxmlformats.org/officeDocument/2006/relationships/hyperlink" Target="https://urait.ru/bcode/518499" TargetMode="External"/><Relationship Id="rId1" Type="http://schemas.openxmlformats.org/officeDocument/2006/relationships/hyperlink" Target="https://urait.ru/bcode/51458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hyperlink" Target="&#1055;&#1088;&#1080;&#1083;&#1086;&#1078;&#1077;&#1085;&#1077;&#1080;%201.1.doc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 panose="020B0A04020102020204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обучающегося: Плотников Алексей Юрьевич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Группа: ДКИП-204 прог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Руководителя:  </a:t>
            </a:r>
            <a:r>
              <a:rPr lang="ru-RU" sz="2000" b="0" i="0" u="none" strike="noStrike" cap="none" dirty="0" err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Сибирев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Иван Валерьевич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 panose="020B0604020202020204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 ходе прохождения производственной практики мной были освоены следующие навыки: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Знания использования 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 Server Panel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Навыки взаимодействия с инструментами разработки интерфейса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Новые навыки в редактировании в 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Microsoft Visual Studio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Опыт в оформлении (Например: выбор шрифта, размер кнопок и т.д.)</a:t>
            </a:r>
            <a:endParaRPr 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0"/>
              </a:spcBef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Использование баз данных через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Myphpadmin</a:t>
            </a:r>
            <a:endParaRPr 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Цехановский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Д. Чертовской. — 3-е изд.,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и доп.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/>
              </a:rPr>
              <a:t>https://urait.ru/bcode/514585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В. Годин.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/>
              </a:rPr>
              <a:t>https://urait.ru/bcode/518499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Директ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https://biblioclub.ru/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>
                <a:hlinkClick r:id="rId1" tooltip="" action="ppaction://hlinkfile"/>
              </a:rPr>
              <a:t>Приложенеи 1.1.docx</a:t>
            </a: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Я,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Шадыбеков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Нурсултан , проходил(а) производственную практику на базе программ 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Microsoft Visual Studio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и 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 Server Panel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выполнении индивидуального задания по практике решал(а) кейс № 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1.1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по интеграции…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Перед началом практики: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Принял(а) участие в организационном собрании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Ознакомил(а)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сь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с комплектом шаблонов отчетной документации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Уточнил(а) контакты руководителя практики от Образовательной/ Профильной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Требования к внешнему виду: 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Casual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График работы: Свободный + Ограниченный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Круг обязанностей: Отсутствует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Доступ к данным: Бесплатно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763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865" y="2961643"/>
            <a:ext cx="5439322" cy="81898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286" y="4882728"/>
            <a:ext cx="4696480" cy="134321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rcRect t="12719" r="1066" b="12677"/>
          <a:stretch>
            <a:fillRect/>
          </a:stretch>
        </p:blipFill>
        <p:spPr>
          <a:xfrm>
            <a:off x="2880865" y="3935357"/>
            <a:ext cx="5439322" cy="7926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6061" y="3077710"/>
            <a:ext cx="6406078" cy="32444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скриншоты разработанных форм авторизации и регистрации.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Разработка дизайна осуществляется самостоятельно в рамках </a:t>
            </a:r>
            <a:r>
              <a:rPr lang="ru-RU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выбранной обучающимся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предметной области.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474" y="3148648"/>
            <a:ext cx="4066258" cy="378079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350" y="3148649"/>
            <a:ext cx="3717043" cy="3780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отладки разработанных модулей.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1"/>
          <a:srcRect l="17180" t="38715" r="65464" b="26891"/>
          <a:stretch>
            <a:fillRect/>
          </a:stretch>
        </p:blipFill>
        <p:spPr>
          <a:xfrm>
            <a:off x="2265714" y="2605231"/>
            <a:ext cx="6150078" cy="38086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Например: Результаты тестов приведены в табл. 4.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4160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3017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6522</Words>
  <Application>WPS Presentation</Application>
  <PresentationFormat>Произвольный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Arial Black</vt:lpstr>
      <vt:lpstr>Arial Black</vt:lpstr>
      <vt:lpstr>Times New Roman</vt:lpstr>
      <vt:lpstr>Times New Roman</vt:lpstr>
      <vt:lpstr>Microsoft YaHei</vt:lpstr>
      <vt:lpstr>Arial Unicode MS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Admin</cp:lastModifiedBy>
  <cp:revision>22</cp:revision>
  <dcterms:created xsi:type="dcterms:W3CDTF">2020-03-27T22:15:00Z</dcterms:created>
  <dcterms:modified xsi:type="dcterms:W3CDTF">2025-06-20T20:44:29Z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393834904FED418A935F88EEC621CD6B_13</vt:lpwstr>
  </property>
  <property fmtid="{D5CDD505-2E9C-101B-9397-08002B2CF9AE}" pid="3" name="KSOProductBuildVer">
    <vt:lpwstr>1049-12.2.0.21601</vt:lpwstr>
  </property>
</Properties>
</file>