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78" r:id="rId5"/>
    <p:sldId id="287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85" r:id="rId17"/>
    <p:sldId id="279" r:id="rId18"/>
    <p:sldId id="282" r:id="rId19"/>
    <p:sldId id="283" r:id="rId20"/>
    <p:sldId id="281" r:id="rId21"/>
    <p:sldId id="284" r:id="rId22"/>
    <p:sldId id="275" r:id="rId23"/>
    <p:sldId id="276" r:id="rId24"/>
    <p:sldId id="277" r:id="rId25"/>
    <p:sldId id="273" r:id="rId26"/>
    <p:sldId id="274" r:id="rId27"/>
  </p:sldIdLst>
  <p:sldSz cx="10693400" cy="7561263"/>
  <p:notesSz cx="6669088" cy="9928225"/>
  <p:embeddedFontLs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Arial Black" pitchFamily="34" charset="0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 userDrawn="1">
          <p15:clr>
            <a:srgbClr val="A4A3A4"/>
          </p15:clr>
        </p15:guide>
        <p15:guide id="4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-1104" y="66"/>
      </p:cViewPr>
      <p:guideLst>
        <p:guide orient="horz" pos="2296"/>
        <p:guide orient="horz" pos="2531"/>
        <p:guide pos="2880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26850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1209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4148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744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2623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3355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1839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90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690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7735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4812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218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31898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83341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9891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075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10338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9564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950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568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5022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5022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5022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6999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0607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193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articles/541258/" TargetMode="External"/><Relationship Id="rId4" Type="http://schemas.openxmlformats.org/officeDocument/2006/relationships/hyperlink" Target="https://biblioclub.ru/index.php?page=book&amp;id=598404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&#1058;&#1086;&#1083;&#1080;&#1082;\Desktop\1.3git.docx" TargetMode="External"/><Relationship Id="rId13" Type="http://schemas.openxmlformats.org/officeDocument/2006/relationships/image" Target="../media/image50.wmf"/><Relationship Id="rId18" Type="http://schemas.openxmlformats.org/officeDocument/2006/relationships/oleObject" Target="file:///C:\Users\&#1058;&#1086;&#1083;&#1080;&#1082;\Desktop\1.8git.docx" TargetMode="External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54.wmf"/><Relationship Id="rId7" Type="http://schemas.openxmlformats.org/officeDocument/2006/relationships/image" Target="../media/image47.wmf"/><Relationship Id="rId12" Type="http://schemas.openxmlformats.org/officeDocument/2006/relationships/oleObject" Target="file:///C:\Users\&#1058;&#1086;&#1083;&#1080;&#1082;\Desktop\1.5git.docx" TargetMode="External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file:///C:\Users\&#1058;&#1086;&#1083;&#1080;&#1082;\Desktop\1.7git.docx" TargetMode="External"/><Relationship Id="rId20" Type="http://schemas.openxmlformats.org/officeDocument/2006/relationships/oleObject" Target="file:///C:\Users\&#1058;&#1086;&#1083;&#1080;&#1082;\Desktop\1.9git.docx" TargetMode="Externa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&#1058;&#1086;&#1083;&#1080;&#1082;\Desktop\1.2git.docx" TargetMode="External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file:///C:\Users\&#1058;&#1086;&#1083;&#1080;&#1082;\Desktop\1.4git.docx" TargetMode="External"/><Relationship Id="rId19" Type="http://schemas.openxmlformats.org/officeDocument/2006/relationships/image" Target="../media/image53.wmf"/><Relationship Id="rId4" Type="http://schemas.openxmlformats.org/officeDocument/2006/relationships/oleObject" Target="file:///C:\Users\&#1058;&#1086;&#1083;&#1080;&#1082;\Desktop\1.1git.docx" TargetMode="External"/><Relationship Id="rId9" Type="http://schemas.openxmlformats.org/officeDocument/2006/relationships/image" Target="../media/image48.wmf"/><Relationship Id="rId14" Type="http://schemas.openxmlformats.org/officeDocument/2006/relationships/oleObject" Target="file:///C:\Users\&#1058;&#1086;&#1083;&#1080;&#1082;\Desktop\1.6git.doc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0" y="6400800"/>
            <a:ext cx="10693400" cy="116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</a:t>
            </a:r>
            <a:r>
              <a:rPr lang="ru-RU" sz="1800" dirty="0">
                <a:latin typeface="Calibri" pitchFamily="34" charset="0"/>
                <a:cs typeface="Calibri" pitchFamily="34" charset="0"/>
              </a:rPr>
              <a:t>Дементьев Григорий Иванович</a:t>
            </a:r>
            <a:endParaRPr lang="ru-RU" sz="1800" b="0" i="0" u="none" strike="noStrike" cap="none" dirty="0" smtClean="0">
              <a:solidFill>
                <a:srgbClr val="FF0000"/>
              </a:solidFill>
              <a:latin typeface="Calibri" pitchFamily="34" charset="0"/>
              <a:ea typeface="Calibri" panose="020F0502020204030204"/>
              <a:cs typeface="Calibri" pitchFamily="34" charset="0"/>
              <a:sym typeface="Calibri" panose="020F0502020204030204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ru-RU" sz="1800" dirty="0" smtClean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ДКИП-204 </a:t>
            </a:r>
            <a:r>
              <a:rPr lang="ru-RU" sz="1800" dirty="0" err="1" smtClean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прог</a:t>
            </a:r>
            <a:endParaRPr lang="en-US" sz="1800" b="0" i="0" u="none" strike="noStrike" cap="none" dirty="0" smtClean="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</a:t>
            </a:r>
            <a:r>
              <a:rPr lang="ru-RU" sz="1800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Сибирев</a:t>
            </a:r>
            <a:r>
              <a:rPr lang="ru-RU" sz="18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u-RU" sz="18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Иван Валерьевич</a:t>
            </a:r>
            <a:endParaRPr lang="ru-RU" sz="1800" i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endParaRPr sz="2200" b="0" i="1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9622" y="23724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6385"/>
            <a:ext cx="4641081" cy="19264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4523444"/>
            <a:ext cx="4641081" cy="2033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34033" y="1961490"/>
            <a:ext cx="308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Скриншоты индексации и </a:t>
            </a:r>
            <a:r>
              <a:rPr lang="ru-RU" dirty="0" err="1" smtClean="0"/>
              <a:t>коммита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7739" y="2157683"/>
            <a:ext cx="8808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нужно указать параметры установки окончаний </a:t>
            </a:r>
            <a:r>
              <a:rPr lang="ru-RU" altLang="ru-RU" sz="18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 и </a:t>
            </a:r>
            <a:r>
              <a:rPr lang="ru-RU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установка отображения </a:t>
            </a:r>
            <a:r>
              <a:rPr lang="en-US" alt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Unicode</a:t>
            </a:r>
          </a:p>
        </p:txBody>
      </p:sp>
      <p:pic>
        <p:nvPicPr>
          <p:cNvPr id="11" name="Рисунок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" y="2661920"/>
            <a:ext cx="10678160" cy="31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5770880"/>
            <a:ext cx="6734175" cy="77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5015" y="1803815"/>
            <a:ext cx="2735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Просмотр историй изменений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527057" y="3388805"/>
            <a:ext cx="2795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Однострочный формат вывода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759272" y="5178823"/>
            <a:ext cx="3054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Вывод последних двух изменений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2860"/>
            <a:ext cx="5095716" cy="13537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658" y="3656526"/>
            <a:ext cx="4951614" cy="8592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4680" y="4454474"/>
            <a:ext cx="5058719" cy="8176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Просмотр историй изменений проекта и команды для вывода изменений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-1" y="1801522"/>
            <a:ext cx="3451123" cy="575974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852" y="1801522"/>
            <a:ext cx="7050548" cy="814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179" y="2802194"/>
            <a:ext cx="7050546" cy="87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3781755"/>
            <a:ext cx="3878969" cy="377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9994"/>
            <a:ext cx="5235677" cy="293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42035" y="5844222"/>
            <a:ext cx="74036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 smtClean="0"/>
              <a:t>Здесь мы работаем в </a:t>
            </a:r>
            <a:r>
              <a:rPr lang="en-US" sz="1800" b="1" dirty="0" err="1" smtClean="0"/>
              <a:t>git</a:t>
            </a:r>
            <a:r>
              <a:rPr lang="en-US" sz="1800" b="1" dirty="0" smtClean="0"/>
              <a:t> extensions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839995"/>
            <a:ext cx="5207000" cy="293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en-US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Aliases in </a:t>
            </a:r>
            <a:r>
              <a:rPr lang="en-US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git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(консоль)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9" name="AutoShape 8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197"/>
            <a:ext cx="10693400" cy="481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en-US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Aliases in </a:t>
            </a:r>
            <a:r>
              <a:rPr lang="en-US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git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(консоль)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9" name="AutoShape 8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Picture backgrou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9891"/>
            <a:ext cx="10693400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5197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Скриншоты из приложения 1.3 (работа с </a:t>
            </a: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коммитом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 его индексация и т.д.)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Рисунок 8" descr="Изображение выглядит как текст, снимок экрана, меню&#10;&#10;Контент, сгенерированный ИИ, может содержать ошибки.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783919"/>
            <a:ext cx="4818743" cy="4805567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57" y="1783918"/>
            <a:ext cx="5758543" cy="480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38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УСТАНОВКА </a:t>
            </a:r>
            <a:r>
              <a:rPr lang="en-US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Git</a:t>
            </a:r>
            <a:r>
              <a:rPr lang="en-US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</a:t>
            </a:r>
            <a:r>
              <a:rPr lang="en-US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Exntensions</a:t>
            </a:r>
            <a:endParaRPr lang="en-US" b="0" kern="1200" dirty="0" smtClean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7170" name="Picture 2" descr="../_images/добро пожаловат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378" y="3989053"/>
            <a:ext cx="3381829" cy="26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../_images/область видимост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60474"/>
            <a:ext cx="3422220" cy="257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../_images/пункт назначения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04" y="1842130"/>
            <a:ext cx="3923295" cy="264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../_images/параметры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29" y="1842130"/>
            <a:ext cx="3381829" cy="21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../_images/ssh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2400"/>
            <a:ext cx="3388276" cy="214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../_images/готово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106" y="4240099"/>
            <a:ext cx="3923294" cy="239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776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Репозитории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 </a:t>
            </a:r>
            <a:r>
              <a:rPr lang="ru-RU" b="0" kern="1200" dirty="0" err="1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коммиты,их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 удаление и т.д.</a:t>
            </a:r>
            <a:endParaRPr lang="en-US" b="0" kern="1200" dirty="0" smtClean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8194" name="Picture 2" descr="../_images/начальная_страниц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21090"/>
            <a:ext cx="3035158" cy="18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../_images/переместить_в_категорию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081" y="1821090"/>
            <a:ext cx="3386506" cy="185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../_images/new_repository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4437"/>
            <a:ext cx="6097739" cy="2972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../_images/open_rep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620" y="1796712"/>
            <a:ext cx="4142780" cy="180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../_images/github_clon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740" y="3604192"/>
            <a:ext cx="4595660" cy="304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4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</p:spPr>
        <p:txBody>
          <a:bodyPr/>
          <a:lstStyle/>
          <a:p>
            <a:r>
              <a:rPr lang="ru-RU" dirty="0" smtClean="0"/>
              <a:t>Проектируем в </a:t>
            </a:r>
            <a:r>
              <a:rPr lang="en-US" dirty="0" smtClean="0"/>
              <a:t>Visual Studio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1843314"/>
            <a:ext cx="10693400" cy="4695373"/>
          </a:xfrm>
        </p:spPr>
        <p:txBody>
          <a:bodyPr/>
          <a:lstStyle/>
          <a:p>
            <a:pPr marL="76200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76630"/>
            <a:ext cx="10693400" cy="465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675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472643" y="459418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Работа с веткой </a:t>
            </a:r>
            <a:r>
              <a:rPr lang="en-US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style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,ниже см. скриншоты (приложение 1.5.)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9" name="Рисунок 8" descr="Изображение выглядит как текст, снимок экрана&#10;&#10;Контент, сгенерированный ИИ, может содержать ошибки.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780218"/>
            <a:ext cx="4470400" cy="4694123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программное обеспечение&#10;&#10;Контент, сгенерированный ИИ, может содержать ошибки."/>
          <p:cNvPicPr/>
          <p:nvPr/>
        </p:nvPicPr>
        <p:blipFill>
          <a:blip r:embed="rId4"/>
          <a:stretch>
            <a:fillRect/>
          </a:stretch>
        </p:blipFill>
        <p:spPr>
          <a:xfrm>
            <a:off x="4659086" y="1780218"/>
            <a:ext cx="6034313" cy="46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81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учебной практики: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ходе прохождения учебной практики мной были получены освоены следующие навыки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Изучил </a:t>
            </a:r>
            <a:r>
              <a:rPr 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Получил навыки работы в консоли.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Попробовал разные инструменты для работы в контроле версий гит</a:t>
            </a: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Изучил основные принципы работы в </a:t>
            </a:r>
            <a:r>
              <a:rPr 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extensions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https://urait.ru/bcode/514585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4"/>
              </a:rPr>
              <a:t>https://biblioclub.ru/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5"/>
              </a:rPr>
              <a:t>https://habr.com/ru/articles/541258</a:t>
            </a:r>
            <a:r>
              <a:rPr lang="en-US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5"/>
              </a:rPr>
              <a:t>/</a:t>
            </a: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гит для новичков</a:t>
            </a: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endParaRPr lang="ru-RU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>
              <a:buSzPct val="100000"/>
              <a:buFont typeface="Times New Roman" panose="02020603050405020304"/>
              <a:buAutoNum type="arabicPeriod"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1.1.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1.2.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1.3.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1.4.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1.5.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1.6.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1.7.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1.8.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1.9.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918255"/>
              </p:ext>
            </p:extLst>
          </p:nvPr>
        </p:nvGraphicFramePr>
        <p:xfrm>
          <a:off x="2001195" y="195288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Document" showAsIcon="1" r:id="rId4" imgW="914400" imgH="771480" progId="Word.Document.12">
                  <p:link updateAutomatic="1"/>
                </p:oleObj>
              </mc:Choice>
              <mc:Fallback>
                <p:oleObj name="Document" showAsIcon="1" r:id="rId4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01195" y="195288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967451"/>
              </p:ext>
            </p:extLst>
          </p:nvPr>
        </p:nvGraphicFramePr>
        <p:xfrm>
          <a:off x="2001195" y="229235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" showAsIcon="1" r:id="rId6" imgW="914400" imgH="771480" progId="Word.Document.12">
                  <p:link updateAutomatic="1"/>
                </p:oleObj>
              </mc:Choice>
              <mc:Fallback>
                <p:oleObj name="Document" showAsIcon="1" r:id="rId6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1195" y="229235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856542"/>
              </p:ext>
            </p:extLst>
          </p:nvPr>
        </p:nvGraphicFramePr>
        <p:xfrm>
          <a:off x="2014110" y="267811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Document" showAsIcon="1" r:id="rId8" imgW="914400" imgH="771480" progId="Word.Document.12">
                  <p:link updateAutomatic="1"/>
                </p:oleObj>
              </mc:Choice>
              <mc:Fallback>
                <p:oleObj name="Document" showAsIcon="1" r:id="rId8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14110" y="267811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605556"/>
              </p:ext>
            </p:extLst>
          </p:nvPr>
        </p:nvGraphicFramePr>
        <p:xfrm>
          <a:off x="2014110" y="306387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showAsIcon="1" r:id="rId10" imgW="914400" imgH="771480" progId="Word.Document.12">
                  <p:link updateAutomatic="1"/>
                </p:oleObj>
              </mc:Choice>
              <mc:Fallback>
                <p:oleObj name="Document" showAsIcon="1" r:id="rId10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14110" y="306387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601956"/>
              </p:ext>
            </p:extLst>
          </p:nvPr>
        </p:nvGraphicFramePr>
        <p:xfrm>
          <a:off x="2014110" y="339278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Document" showAsIcon="1" r:id="rId12" imgW="914400" imgH="771480" progId="Word.Document.12">
                  <p:link updateAutomatic="1"/>
                </p:oleObj>
              </mc:Choice>
              <mc:Fallback>
                <p:oleObj name="Document" showAsIcon="1" r:id="rId12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14110" y="339278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692318"/>
              </p:ext>
            </p:extLst>
          </p:nvPr>
        </p:nvGraphicFramePr>
        <p:xfrm>
          <a:off x="2001195" y="377854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Document" showAsIcon="1" r:id="rId14" imgW="914400" imgH="771480" progId="Word.Document.12">
                  <p:link updateAutomatic="1"/>
                </p:oleObj>
              </mc:Choice>
              <mc:Fallback>
                <p:oleObj name="Document" showAsIcon="1" r:id="rId14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01195" y="377854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532848"/>
              </p:ext>
            </p:extLst>
          </p:nvPr>
        </p:nvGraphicFramePr>
        <p:xfrm>
          <a:off x="1988280" y="412369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Document" showAsIcon="1" r:id="rId16" imgW="914400" imgH="771480" progId="Word.Document.12">
                  <p:link updateAutomatic="1"/>
                </p:oleObj>
              </mc:Choice>
              <mc:Fallback>
                <p:oleObj name="Document" showAsIcon="1" r:id="rId16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88280" y="412369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917501"/>
              </p:ext>
            </p:extLst>
          </p:nvPr>
        </p:nvGraphicFramePr>
        <p:xfrm>
          <a:off x="1975365" y="449321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Document" showAsIcon="1" r:id="rId18" imgW="914400" imgH="771480" progId="Word.Document.12">
                  <p:link updateAutomatic="1"/>
                </p:oleObj>
              </mc:Choice>
              <mc:Fallback>
                <p:oleObj name="Document" showAsIcon="1" r:id="rId18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75365" y="449321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461826"/>
              </p:ext>
            </p:extLst>
          </p:nvPr>
        </p:nvGraphicFramePr>
        <p:xfrm>
          <a:off x="1975365" y="487897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" name="Document" showAsIcon="1" r:id="rId20" imgW="914400" imgH="771480" progId="Word.Document.12">
                  <p:link updateAutomatic="1"/>
                </p:oleObj>
              </mc:Choice>
              <mc:Fallback>
                <p:oleObj name="Document" showAsIcon="1" r:id="rId20" imgW="914400" imgH="771480" progId="Word.Documen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75365" y="487897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Дементьев Григорий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Иванович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проходил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учебную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практику в лабораторных условиях на базе Университета «Синергия».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решал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кейс №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21 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интеграции </a:t>
            </a:r>
            <a:r>
              <a:rPr lang="en-US" sz="16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en-US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bash</a:t>
            </a:r>
            <a:endParaRPr lang="ru-RU" sz="1600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началом практики: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Принял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участие в организационном собрании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Ознакомился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 комплектом шаблонов отчетной документации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Уточнил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еловой</a:t>
            </a:r>
            <a:endParaRPr lang="ru-RU" sz="1600" dirty="0" smtClean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работы: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26 мая-7 июня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обязанностей: 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студент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 данным</a:t>
            </a:r>
            <a:r>
              <a:rPr lang="ru-RU" sz="16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студент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" y="2784477"/>
            <a:ext cx="10692476" cy="3833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4598"/>
            <a:ext cx="10693400" cy="4735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7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2"/>
            <a:ext cx="10269376" cy="464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itchFamily="18" charset="0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Строительство</a:t>
            </a:r>
            <a:r>
              <a:rPr lang="ru-RU" sz="1600" dirty="0">
                <a:latin typeface="Times New Roman" pitchFamily="18" charset="0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: проектирование, подряд, контроль качества</a:t>
            </a:r>
            <a:r>
              <a:rPr lang="ru-RU" sz="1600" dirty="0" smtClean="0">
                <a:latin typeface="Times New Roman" pitchFamily="18" charset="0"/>
                <a:ea typeface="Times New Roman" panose="02020603050405020304"/>
                <a:cs typeface="Times New Roman" pitchFamily="18" charset="0"/>
                <a:sym typeface="Times New Roman" panose="02020603050405020304"/>
              </a:rPr>
              <a:t>.</a:t>
            </a:r>
            <a:endParaRPr lang="ru-RU" sz="1800" dirty="0">
              <a:latin typeface="Times New Roman" pitchFamily="18" charset="0"/>
              <a:ea typeface="Times New Roman" panose="02020603050405020304"/>
              <a:cs typeface="Times New Roman" pitchFamily="18" charset="0"/>
              <a:sym typeface="Times New Roman" panose="02020603050405020304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Предметная область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«строительства»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охватывает несколько ключевых аспектов, включая проектирование, подрядные работы и контроль качества. Ниже представлены основные компоненты каждой из этих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категорий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1) Проектирование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600" dirty="0">
                <a:latin typeface="Times New Roman" pitchFamily="18" charset="0"/>
                <a:cs typeface="Times New Roman" pitchFamily="18" charset="0"/>
              </a:rPr>
            </a:b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• Разработка проектной документации: создание архитектурных и инженерных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чертежей.</a:t>
            </a:r>
          </a:p>
          <a:p>
            <a:pPr marL="0" lv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Координация с заинтересованными сторонами: взаимодействие с заказчиками, архитекторами, инженерами и другими специалистами для согласования проекта.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2) Контроль качества</a:t>
            </a:r>
          </a:p>
          <a:p>
            <a:pPr marL="0" lv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• Инспекция и тестирование: проверка соответствия выполненных работ установленным стандартам и требованиям.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Документация по качеству: ведение записей о проведенных проверках, результатах тестирования и выявленных недостатках. 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Устранение недостатков: организация работ по исправлению выявленных нарушений и несоответствий.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AutoShape 2" descr="Picture backgrou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8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0" y="1871353"/>
            <a:ext cx="106934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Знакомимс</a:t>
            </a: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 </a:t>
            </a:r>
            <a:r>
              <a:rPr lang="ru-RU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интремент</a:t>
            </a:r>
            <a:r>
              <a:rPr lang="ru-RU" sz="1800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алными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sz="1800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средствами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797" y="3369609"/>
            <a:ext cx="3951422" cy="31708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16776"/>
            <a:ext cx="5534797" cy="41237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85504" y="1742302"/>
            <a:ext cx="2529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Создание проекта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0079"/>
            <a:ext cx="5067300" cy="2557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114" y="2054684"/>
            <a:ext cx="5497286" cy="2563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8677"/>
            <a:ext cx="1485900" cy="195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98" y="4618677"/>
            <a:ext cx="9207501" cy="195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96962" y="2150076"/>
            <a:ext cx="3098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Индексация изменений и 1 </a:t>
            </a:r>
            <a:r>
              <a:rPr lang="ru-RU" dirty="0" err="1" smtClean="0"/>
              <a:t>коммит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7853"/>
            <a:ext cx="10693400" cy="104737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84615"/>
            <a:ext cx="9608457" cy="12150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963</Words>
  <Application>Microsoft Office PowerPoint</Application>
  <PresentationFormat>Произвольный</PresentationFormat>
  <Paragraphs>125</Paragraphs>
  <Slides>26</Slides>
  <Notes>25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Связи</vt:lpstr>
      </vt:variant>
      <vt:variant>
        <vt:i4>9</vt:i4>
      </vt:variant>
      <vt:variant>
        <vt:lpstr>Заголовки слайдов</vt:lpstr>
      </vt:variant>
      <vt:variant>
        <vt:i4>26</vt:i4>
      </vt:variant>
    </vt:vector>
  </HeadingPairs>
  <TitlesOfParts>
    <vt:vector size="40" baseType="lpstr">
      <vt:lpstr>Arial</vt:lpstr>
      <vt:lpstr>Times New Roman</vt:lpstr>
      <vt:lpstr>Calibri</vt:lpstr>
      <vt:lpstr>Arial Black</vt:lpstr>
      <vt:lpstr>Тема Office</vt:lpstr>
      <vt:lpstr>C:\Users\Толик\Desktop\1.1git.docx</vt:lpstr>
      <vt:lpstr>C:\Users\Толик\Desktop\1.2git.docx</vt:lpstr>
      <vt:lpstr>C:\Users\Толик\Desktop\1.3git.docx</vt:lpstr>
      <vt:lpstr>C:\Users\Толик\Desktop\1.4git.docx</vt:lpstr>
      <vt:lpstr>C:\Users\Толик\Desktop\1.5git.docx</vt:lpstr>
      <vt:lpstr>C:\Users\Толик\Desktop\1.6git.docx</vt:lpstr>
      <vt:lpstr>C:\Users\Толик\Desktop\1.7git.docx</vt:lpstr>
      <vt:lpstr>C:\Users\Толик\Desktop\1.8git.docx</vt:lpstr>
      <vt:lpstr>C:\Users\Толик\Desktop\1.9git.docx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Исследовательский этап</vt:lpstr>
      <vt:lpstr>Исследовательский этап</vt:lpstr>
      <vt:lpstr>Исследовательский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Проектируем в Visual Studio 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User</cp:lastModifiedBy>
  <cp:revision>32</cp:revision>
  <dcterms:created xsi:type="dcterms:W3CDTF">2020-03-27T22:15:00Z</dcterms:created>
  <dcterms:modified xsi:type="dcterms:W3CDTF">2025-06-08T12:27:25Z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0197307661EC44BBB3F02A418F05DA57_13</vt:lpwstr>
  </property>
  <property fmtid="{D5CDD505-2E9C-101B-9397-08002B2CF9AE}" pid="3" name="KSOProductBuildVer">
    <vt:lpwstr>1049-12.2.0.21179</vt:lpwstr>
  </property>
</Properties>
</file>