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7" r:id="rId3"/>
    <p:sldId id="258" r:id="rId4"/>
    <p:sldId id="284" r:id="rId5"/>
    <p:sldId id="260" r:id="rId6"/>
    <p:sldId id="289" r:id="rId7"/>
    <p:sldId id="286" r:id="rId8"/>
    <p:sldId id="279" r:id="rId9"/>
    <p:sldId id="280" r:id="rId10"/>
    <p:sldId id="288" r:id="rId11"/>
    <p:sldId id="287" r:id="rId12"/>
    <p:sldId id="273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ECC"/>
    <a:srgbClr val="DA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пская Аша" userId="af69132e68b9d68a" providerId="LiveId" clId="{7F5DCAF2-9F83-4A50-8E16-478E2DB14DEC}"/>
    <pc:docChg chg="undo custSel addSld delSld modSld sldOrd modMainMaster">
      <pc:chgData name="Капская Аша" userId="af69132e68b9d68a" providerId="LiveId" clId="{7F5DCAF2-9F83-4A50-8E16-478E2DB14DEC}" dt="2024-05-30T20:31:14.202" v="1776"/>
      <pc:docMkLst>
        <pc:docMk/>
      </pc:docMkLst>
      <pc:sldChg chg="modSp mod setBg">
        <pc:chgData name="Капская Аша" userId="af69132e68b9d68a" providerId="LiveId" clId="{7F5DCAF2-9F83-4A50-8E16-478E2DB14DEC}" dt="2024-05-14T12:49:03.675" v="1507" actId="207"/>
        <pc:sldMkLst>
          <pc:docMk/>
          <pc:sldMk cId="2475805559" sldId="257"/>
        </pc:sldMkLst>
        <pc:spChg chg="mod">
          <ac:chgData name="Капская Аша" userId="af69132e68b9d68a" providerId="LiveId" clId="{7F5DCAF2-9F83-4A50-8E16-478E2DB14DEC}" dt="2024-05-14T12:48:25.764" v="1439" actId="20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Капская Аша" userId="af69132e68b9d68a" providerId="LiveId" clId="{7F5DCAF2-9F83-4A50-8E16-478E2DB14DEC}" dt="2024-05-14T12:48:31.096" v="1440" actId="207"/>
          <ac:spMkLst>
            <pc:docMk/>
            <pc:sldMk cId="2475805559" sldId="257"/>
            <ac:spMk id="3" creationId="{835D6E6B-3353-491C-A3C6-F278D6CED8B3}"/>
          </ac:spMkLst>
        </pc:spChg>
        <pc:spChg chg="mod">
          <ac:chgData name="Капская Аша" userId="af69132e68b9d68a" providerId="LiveId" clId="{7F5DCAF2-9F83-4A50-8E16-478E2DB14DEC}" dt="2024-05-14T12:48:58.961" v="1506" actId="207"/>
          <ac:spMkLst>
            <pc:docMk/>
            <pc:sldMk cId="2475805559" sldId="257"/>
            <ac:spMk id="4" creationId="{66B817E3-A097-4E02-B682-1422BDE14717}"/>
          </ac:spMkLst>
        </pc:spChg>
        <pc:spChg chg="mod">
          <ac:chgData name="Капская Аша" userId="af69132e68b9d68a" providerId="LiveId" clId="{7F5DCAF2-9F83-4A50-8E16-478E2DB14DEC}" dt="2024-05-14T12:49:03.675" v="1507" actId="207"/>
          <ac:spMkLst>
            <pc:docMk/>
            <pc:sldMk cId="2475805559" sldId="257"/>
            <ac:spMk id="11" creationId="{DC99FDCA-9FAF-4101-BDB4-EA7ED352E865}"/>
          </ac:spMkLst>
        </pc:spChg>
      </pc:sldChg>
      <pc:sldChg chg="modSp mod ord setBg">
        <pc:chgData name="Капская Аша" userId="af69132e68b9d68a" providerId="LiveId" clId="{7F5DCAF2-9F83-4A50-8E16-478E2DB14DEC}" dt="2024-05-14T12:45:11.317" v="1325"/>
        <pc:sldMkLst>
          <pc:docMk/>
          <pc:sldMk cId="263784652" sldId="258"/>
        </pc:sldMkLst>
        <pc:spChg chg="mod">
          <ac:chgData name="Капская Аша" userId="af69132e68b9d68a" providerId="LiveId" clId="{7F5DCAF2-9F83-4A50-8E16-478E2DB14DEC}" dt="2024-05-14T11:11:47.311" v="71" actId="20577"/>
          <ac:spMkLst>
            <pc:docMk/>
            <pc:sldMk cId="263784652" sldId="258"/>
            <ac:spMk id="2" creationId="{5E562972-3449-42D1-8185-B4BEFD52AB44}"/>
          </ac:spMkLst>
        </pc:spChg>
        <pc:spChg chg="mod">
          <ac:chgData name="Капская Аша" userId="af69132e68b9d68a" providerId="LiveId" clId="{7F5DCAF2-9F83-4A50-8E16-478E2DB14DEC}" dt="2024-05-14T11:46:31.753" v="477" actId="20577"/>
          <ac:spMkLst>
            <pc:docMk/>
            <pc:sldMk cId="263784652" sldId="258"/>
            <ac:spMk id="6" creationId="{733523D4-B052-4038-A40A-6B8A0E2E36FA}"/>
          </ac:spMkLst>
        </pc:spChg>
        <pc:spChg chg="mod">
          <ac:chgData name="Капская Аша" userId="af69132e68b9d68a" providerId="LiveId" clId="{7F5DCAF2-9F83-4A50-8E16-478E2DB14DEC}" dt="2024-05-14T11:38:43.120" v="373" actId="113"/>
          <ac:spMkLst>
            <pc:docMk/>
            <pc:sldMk cId="263784652" sldId="258"/>
            <ac:spMk id="12" creationId="{E86D9D0E-E054-44E7-86B8-59AC9CB7A5A2}"/>
          </ac:spMkLst>
        </pc:spChg>
        <pc:spChg chg="mod">
          <ac:chgData name="Капская Аша" userId="af69132e68b9d68a" providerId="LiveId" clId="{7F5DCAF2-9F83-4A50-8E16-478E2DB14DEC}" dt="2024-05-14T11:47:58.436" v="509" actId="113"/>
          <ac:spMkLst>
            <pc:docMk/>
            <pc:sldMk cId="263784652" sldId="258"/>
            <ac:spMk id="13" creationId="{41B87406-B9F7-491D-9DFB-E37BC52DF185}"/>
          </ac:spMkLst>
        </pc:spChg>
        <pc:spChg chg="mod">
          <ac:chgData name="Капская Аша" userId="af69132e68b9d68a" providerId="LiveId" clId="{7F5DCAF2-9F83-4A50-8E16-478E2DB14DEC}" dt="2024-05-14T11:47:34.081" v="501" actId="20577"/>
          <ac:spMkLst>
            <pc:docMk/>
            <pc:sldMk cId="263784652" sldId="258"/>
            <ac:spMk id="14" creationId="{2BB6F848-2F64-466C-AA85-6E666073CAE5}"/>
          </ac:spMkLst>
        </pc:spChg>
        <pc:spChg chg="mod">
          <ac:chgData name="Капская Аша" userId="af69132e68b9d68a" providerId="LiveId" clId="{7F5DCAF2-9F83-4A50-8E16-478E2DB14DEC}" dt="2024-05-14T11:40:29.433" v="395" actId="20577"/>
          <ac:spMkLst>
            <pc:docMk/>
            <pc:sldMk cId="263784652" sldId="258"/>
            <ac:spMk id="15" creationId="{47F3D3DF-1A56-467D-9365-F190FCFD7D33}"/>
          </ac:spMkLst>
        </pc:spChg>
      </pc:sldChg>
      <pc:sldChg chg="modSp del mod">
        <pc:chgData name="Капская Аша" userId="af69132e68b9d68a" providerId="LiveId" clId="{7F5DCAF2-9F83-4A50-8E16-478E2DB14DEC}" dt="2024-05-14T10:50:45.161" v="36" actId="2696"/>
        <pc:sldMkLst>
          <pc:docMk/>
          <pc:sldMk cId="4156797786" sldId="259"/>
        </pc:sldMkLst>
        <pc:spChg chg="mod">
          <ac:chgData name="Капская Аша" userId="af69132e68b9d68a" providerId="LiveId" clId="{7F5DCAF2-9F83-4A50-8E16-478E2DB14DEC}" dt="2024-05-14T10:49:16.323" v="17" actId="14100"/>
          <ac:spMkLst>
            <pc:docMk/>
            <pc:sldMk cId="4156797786" sldId="259"/>
            <ac:spMk id="2" creationId="{1EE7BC3D-6DDB-40EB-BABC-F98E401B7F04}"/>
          </ac:spMkLst>
        </pc:spChg>
      </pc:sldChg>
      <pc:sldChg chg="addSp delSp modSp mod ord setBg">
        <pc:chgData name="Капская Аша" userId="af69132e68b9d68a" providerId="LiveId" clId="{7F5DCAF2-9F83-4A50-8E16-478E2DB14DEC}" dt="2024-05-30T15:23:21.148" v="1733" actId="1076"/>
        <pc:sldMkLst>
          <pc:docMk/>
          <pc:sldMk cId="2011051736" sldId="260"/>
        </pc:sldMkLst>
        <pc:spChg chg="mod">
          <ac:chgData name="Капская Аша" userId="af69132e68b9d68a" providerId="LiveId" clId="{7F5DCAF2-9F83-4A50-8E16-478E2DB14DEC}" dt="2024-05-30T15:23:13.543" v="1731" actId="403"/>
          <ac:spMkLst>
            <pc:docMk/>
            <pc:sldMk cId="2011051736" sldId="260"/>
            <ac:spMk id="2" creationId="{667B41A1-221B-40F1-BF2C-5D51C20BC50E}"/>
          </ac:spMkLst>
        </pc:spChg>
        <pc:spChg chg="add del mod">
          <ac:chgData name="Капская Аша" userId="af69132e68b9d68a" providerId="LiveId" clId="{7F5DCAF2-9F83-4A50-8E16-478E2DB14DEC}" dt="2024-05-14T12:31:58.610" v="1194" actId="478"/>
          <ac:spMkLst>
            <pc:docMk/>
            <pc:sldMk cId="2011051736" sldId="260"/>
            <ac:spMk id="6" creationId="{E2AC8EF7-D4FF-4A76-96D3-30DE429C0D9E}"/>
          </ac:spMkLst>
        </pc:spChg>
        <pc:spChg chg="add del mod">
          <ac:chgData name="Капская Аша" userId="af69132e68b9d68a" providerId="LiveId" clId="{7F5DCAF2-9F83-4A50-8E16-478E2DB14DEC}" dt="2024-05-14T13:42:45.245" v="1609" actId="478"/>
          <ac:spMkLst>
            <pc:docMk/>
            <pc:sldMk cId="2011051736" sldId="260"/>
            <ac:spMk id="8" creationId="{8A83F100-83D7-4E60-9A54-A7D3D519AA84}"/>
          </ac:spMkLst>
        </pc:spChg>
        <pc:picChg chg="del mod modCrop">
          <ac:chgData name="Капская Аша" userId="af69132e68b9d68a" providerId="LiveId" clId="{7F5DCAF2-9F83-4A50-8E16-478E2DB14DEC}" dt="2024-05-30T14:01:18.265" v="1674" actId="478"/>
          <ac:picMkLst>
            <pc:docMk/>
            <pc:sldMk cId="2011051736" sldId="260"/>
            <ac:picMk id="4" creationId="{BB36E1F2-1F07-41A0-9F58-F578DBF6B64E}"/>
          </ac:picMkLst>
        </pc:picChg>
        <pc:picChg chg="add del mod">
          <ac:chgData name="Капская Аша" userId="af69132e68b9d68a" providerId="LiveId" clId="{7F5DCAF2-9F83-4A50-8E16-478E2DB14DEC}" dt="2024-05-14T12:31:59.501" v="1195" actId="478"/>
          <ac:picMkLst>
            <pc:docMk/>
            <pc:sldMk cId="2011051736" sldId="260"/>
            <ac:picMk id="5" creationId="{30E828FF-0586-4E88-9B24-91BAD90EC30C}"/>
          </ac:picMkLst>
        </pc:picChg>
        <pc:picChg chg="add mod modCrop">
          <ac:chgData name="Капская Аша" userId="af69132e68b9d68a" providerId="LiveId" clId="{7F5DCAF2-9F83-4A50-8E16-478E2DB14DEC}" dt="2024-05-30T15:23:21.148" v="1733" actId="1076"/>
          <ac:picMkLst>
            <pc:docMk/>
            <pc:sldMk cId="2011051736" sldId="260"/>
            <ac:picMk id="5" creationId="{3A6CAC5B-A7F1-47E8-8280-36CAF95392ED}"/>
          </ac:picMkLst>
        </pc:picChg>
        <pc:picChg chg="add del mod">
          <ac:chgData name="Капская Аша" userId="af69132e68b9d68a" providerId="LiveId" clId="{7F5DCAF2-9F83-4A50-8E16-478E2DB14DEC}" dt="2024-05-30T14:01:17.831" v="1673" actId="478"/>
          <ac:picMkLst>
            <pc:docMk/>
            <pc:sldMk cId="2011051736" sldId="260"/>
            <ac:picMk id="7" creationId="{CD7EF156-5577-4589-87E4-4728D30D8263}"/>
          </ac:picMkLst>
        </pc:picChg>
      </pc:sldChg>
      <pc:sldChg chg="del">
        <pc:chgData name="Капская Аша" userId="af69132e68b9d68a" providerId="LiveId" clId="{7F5DCAF2-9F83-4A50-8E16-478E2DB14DEC}" dt="2024-05-14T12:33:14.810" v="1206" actId="2696"/>
        <pc:sldMkLst>
          <pc:docMk/>
          <pc:sldMk cId="2645809879" sldId="261"/>
        </pc:sldMkLst>
      </pc:sldChg>
      <pc:sldChg chg="del">
        <pc:chgData name="Капская Аша" userId="af69132e68b9d68a" providerId="LiveId" clId="{7F5DCAF2-9F83-4A50-8E16-478E2DB14DEC}" dt="2024-05-14T12:33:17.522" v="1207" actId="2696"/>
        <pc:sldMkLst>
          <pc:docMk/>
          <pc:sldMk cId="758944259" sldId="262"/>
        </pc:sldMkLst>
      </pc:sldChg>
      <pc:sldChg chg="del">
        <pc:chgData name="Капская Аша" userId="af69132e68b9d68a" providerId="LiveId" clId="{7F5DCAF2-9F83-4A50-8E16-478E2DB14DEC}" dt="2024-05-14T12:33:59.757" v="1211" actId="2696"/>
        <pc:sldMkLst>
          <pc:docMk/>
          <pc:sldMk cId="2880067274" sldId="263"/>
        </pc:sldMkLst>
      </pc:sldChg>
      <pc:sldChg chg="del">
        <pc:chgData name="Капская Аша" userId="af69132e68b9d68a" providerId="LiveId" clId="{7F5DCAF2-9F83-4A50-8E16-478E2DB14DEC}" dt="2024-05-14T12:33:42.993" v="1208" actId="2696"/>
        <pc:sldMkLst>
          <pc:docMk/>
          <pc:sldMk cId="1766164418" sldId="264"/>
        </pc:sldMkLst>
      </pc:sldChg>
      <pc:sldChg chg="del">
        <pc:chgData name="Капская Аша" userId="af69132e68b9d68a" providerId="LiveId" clId="{7F5DCAF2-9F83-4A50-8E16-478E2DB14DEC}" dt="2024-05-14T10:47:32.658" v="0" actId="2696"/>
        <pc:sldMkLst>
          <pc:docMk/>
          <pc:sldMk cId="3205981870" sldId="266"/>
        </pc:sldMkLst>
      </pc:sldChg>
      <pc:sldChg chg="del">
        <pc:chgData name="Капская Аша" userId="af69132e68b9d68a" providerId="LiveId" clId="{7F5DCAF2-9F83-4A50-8E16-478E2DB14DEC}" dt="2024-05-14T12:33:47.467" v="1209" actId="2696"/>
        <pc:sldMkLst>
          <pc:docMk/>
          <pc:sldMk cId="1011548410" sldId="267"/>
        </pc:sldMkLst>
      </pc:sldChg>
      <pc:sldChg chg="del">
        <pc:chgData name="Капская Аша" userId="af69132e68b9d68a" providerId="LiveId" clId="{7F5DCAF2-9F83-4A50-8E16-478E2DB14DEC}" dt="2024-05-14T10:52:40.331" v="48" actId="2696"/>
        <pc:sldMkLst>
          <pc:docMk/>
          <pc:sldMk cId="3230010480" sldId="276"/>
        </pc:sldMkLst>
      </pc:sldChg>
      <pc:sldChg chg="modSp mod">
        <pc:chgData name="Капская Аша" userId="af69132e68b9d68a" providerId="LiveId" clId="{7F5DCAF2-9F83-4A50-8E16-478E2DB14DEC}" dt="2024-05-14T13:03:17.264" v="1578" actId="27636"/>
        <pc:sldMkLst>
          <pc:docMk/>
          <pc:sldMk cId="1610881795" sldId="277"/>
        </pc:sldMkLst>
        <pc:spChg chg="mod">
          <ac:chgData name="Капская Аша" userId="af69132e68b9d68a" providerId="LiveId" clId="{7F5DCAF2-9F83-4A50-8E16-478E2DB14DEC}" dt="2024-05-14T13:03:17.264" v="1578" actId="27636"/>
          <ac:spMkLst>
            <pc:docMk/>
            <pc:sldMk cId="1610881795" sldId="277"/>
            <ac:spMk id="2" creationId="{5E562972-3449-42D1-8185-B4BEFD52AB44}"/>
          </ac:spMkLst>
        </pc:spChg>
      </pc:sldChg>
      <pc:sldChg chg="del">
        <pc:chgData name="Капская Аша" userId="af69132e68b9d68a" providerId="LiveId" clId="{7F5DCAF2-9F83-4A50-8E16-478E2DB14DEC}" dt="2024-05-14T12:33:51.606" v="1210" actId="2696"/>
        <pc:sldMkLst>
          <pc:docMk/>
          <pc:sldMk cId="2837493174" sldId="278"/>
        </pc:sldMkLst>
      </pc:sldChg>
      <pc:sldChg chg="delSp modSp mod ord">
        <pc:chgData name="Капская Аша" userId="af69132e68b9d68a" providerId="LiveId" clId="{7F5DCAF2-9F83-4A50-8E16-478E2DB14DEC}" dt="2024-05-30T15:26:50.631" v="1775" actId="478"/>
        <pc:sldMkLst>
          <pc:docMk/>
          <pc:sldMk cId="3992743595" sldId="279"/>
        </pc:sldMkLst>
        <pc:spChg chg="mod">
          <ac:chgData name="Капская Аша" userId="af69132e68b9d68a" providerId="LiveId" clId="{7F5DCAF2-9F83-4A50-8E16-478E2DB14DEC}" dt="2024-05-14T11:54:47.520" v="528"/>
          <ac:spMkLst>
            <pc:docMk/>
            <pc:sldMk cId="3992743595" sldId="279"/>
            <ac:spMk id="2" creationId="{BE3B699D-E85E-4C59-B048-7152E0C8E554}"/>
          </ac:spMkLst>
        </pc:spChg>
        <pc:picChg chg="del">
          <ac:chgData name="Капская Аша" userId="af69132e68b9d68a" providerId="LiveId" clId="{7F5DCAF2-9F83-4A50-8E16-478E2DB14DEC}" dt="2024-05-30T15:26:47.194" v="1769" actId="478"/>
          <ac:picMkLst>
            <pc:docMk/>
            <pc:sldMk cId="3992743595" sldId="279"/>
            <ac:picMk id="5" creationId="{DBF605DD-9657-4F2C-A932-71EDA6DB28D7}"/>
          </ac:picMkLst>
        </pc:picChg>
        <pc:picChg chg="del">
          <ac:chgData name="Капская Аша" userId="af69132e68b9d68a" providerId="LiveId" clId="{7F5DCAF2-9F83-4A50-8E16-478E2DB14DEC}" dt="2024-05-30T15:26:47.702" v="1770" actId="478"/>
          <ac:picMkLst>
            <pc:docMk/>
            <pc:sldMk cId="3992743595" sldId="279"/>
            <ac:picMk id="8" creationId="{29174DEB-EDFB-4A09-AF7D-F455607E2F31}"/>
          </ac:picMkLst>
        </pc:picChg>
        <pc:picChg chg="del">
          <ac:chgData name="Капская Аша" userId="af69132e68b9d68a" providerId="LiveId" clId="{7F5DCAF2-9F83-4A50-8E16-478E2DB14DEC}" dt="2024-05-30T15:26:48.423" v="1771" actId="478"/>
          <ac:picMkLst>
            <pc:docMk/>
            <pc:sldMk cId="3992743595" sldId="279"/>
            <ac:picMk id="10" creationId="{2302C79F-EC6A-4B99-AFC6-C81A7E7318A1}"/>
          </ac:picMkLst>
        </pc:picChg>
        <pc:picChg chg="del">
          <ac:chgData name="Капская Аша" userId="af69132e68b9d68a" providerId="LiveId" clId="{7F5DCAF2-9F83-4A50-8E16-478E2DB14DEC}" dt="2024-05-30T15:26:48.919" v="1772" actId="478"/>
          <ac:picMkLst>
            <pc:docMk/>
            <pc:sldMk cId="3992743595" sldId="279"/>
            <ac:picMk id="12" creationId="{8DAD4901-B26D-435C-9E15-C14987B97489}"/>
          </ac:picMkLst>
        </pc:picChg>
        <pc:picChg chg="del">
          <ac:chgData name="Капская Аша" userId="af69132e68b9d68a" providerId="LiveId" clId="{7F5DCAF2-9F83-4A50-8E16-478E2DB14DEC}" dt="2024-05-30T15:26:49.570" v="1773" actId="478"/>
          <ac:picMkLst>
            <pc:docMk/>
            <pc:sldMk cId="3992743595" sldId="279"/>
            <ac:picMk id="14" creationId="{4C163C1A-0A1F-4818-90F8-2DDFB97496FE}"/>
          </ac:picMkLst>
        </pc:picChg>
        <pc:picChg chg="del">
          <ac:chgData name="Капская Аша" userId="af69132e68b9d68a" providerId="LiveId" clId="{7F5DCAF2-9F83-4A50-8E16-478E2DB14DEC}" dt="2024-05-30T15:26:50.148" v="1774" actId="478"/>
          <ac:picMkLst>
            <pc:docMk/>
            <pc:sldMk cId="3992743595" sldId="279"/>
            <ac:picMk id="16" creationId="{7BB4171A-CFBD-4262-BB68-044BD1252E98}"/>
          </ac:picMkLst>
        </pc:picChg>
        <pc:picChg chg="del">
          <ac:chgData name="Капская Аша" userId="af69132e68b9d68a" providerId="LiveId" clId="{7F5DCAF2-9F83-4A50-8E16-478E2DB14DEC}" dt="2024-05-30T15:26:50.631" v="1775" actId="478"/>
          <ac:picMkLst>
            <pc:docMk/>
            <pc:sldMk cId="3992743595" sldId="279"/>
            <ac:picMk id="18" creationId="{5869A0A4-EF87-4C34-83F1-BE2B728C20FB}"/>
          </ac:picMkLst>
        </pc:picChg>
      </pc:sldChg>
      <pc:sldChg chg="delSp modSp mod">
        <pc:chgData name="Капская Аша" userId="af69132e68b9d68a" providerId="LiveId" clId="{7F5DCAF2-9F83-4A50-8E16-478E2DB14DEC}" dt="2024-05-30T20:31:14.202" v="1776"/>
        <pc:sldMkLst>
          <pc:docMk/>
          <pc:sldMk cId="3355661036" sldId="280"/>
        </pc:sldMkLst>
        <pc:spChg chg="mod">
          <ac:chgData name="Капская Аша" userId="af69132e68b9d68a" providerId="LiveId" clId="{7F5DCAF2-9F83-4A50-8E16-478E2DB14DEC}" dt="2024-05-30T20:31:14.202" v="1776"/>
          <ac:spMkLst>
            <pc:docMk/>
            <pc:sldMk cId="3355661036" sldId="280"/>
            <ac:spMk id="2" creationId="{BE3B699D-E85E-4C59-B048-7152E0C8E554}"/>
          </ac:spMkLst>
        </pc:spChg>
        <pc:picChg chg="del">
          <ac:chgData name="Капская Аша" userId="af69132e68b9d68a" providerId="LiveId" clId="{7F5DCAF2-9F83-4A50-8E16-478E2DB14DEC}" dt="2024-05-30T15:26:43.524" v="1764" actId="478"/>
          <ac:picMkLst>
            <pc:docMk/>
            <pc:sldMk cId="3355661036" sldId="280"/>
            <ac:picMk id="4" creationId="{72034D98-5448-4E07-A75D-FF0DFC260A94}"/>
          </ac:picMkLst>
        </pc:picChg>
        <pc:picChg chg="del">
          <ac:chgData name="Капская Аша" userId="af69132e68b9d68a" providerId="LiveId" clId="{7F5DCAF2-9F83-4A50-8E16-478E2DB14DEC}" dt="2024-05-30T15:26:44.630" v="1766" actId="478"/>
          <ac:picMkLst>
            <pc:docMk/>
            <pc:sldMk cId="3355661036" sldId="280"/>
            <ac:picMk id="7" creationId="{AB86345E-6D7B-4189-AE96-7E273227706C}"/>
          </ac:picMkLst>
        </pc:picChg>
        <pc:picChg chg="del">
          <ac:chgData name="Капская Аша" userId="af69132e68b9d68a" providerId="LiveId" clId="{7F5DCAF2-9F83-4A50-8E16-478E2DB14DEC}" dt="2024-05-30T15:26:45.188" v="1767" actId="478"/>
          <ac:picMkLst>
            <pc:docMk/>
            <pc:sldMk cId="3355661036" sldId="280"/>
            <ac:picMk id="10" creationId="{239C65BF-40BB-4DAD-95FA-C4AF1586F515}"/>
          </ac:picMkLst>
        </pc:picChg>
        <pc:picChg chg="del">
          <ac:chgData name="Капская Аша" userId="af69132e68b9d68a" providerId="LiveId" clId="{7F5DCAF2-9F83-4A50-8E16-478E2DB14DEC}" dt="2024-05-30T15:26:46.098" v="1768" actId="478"/>
          <ac:picMkLst>
            <pc:docMk/>
            <pc:sldMk cId="3355661036" sldId="280"/>
            <ac:picMk id="12" creationId="{98DB0817-CDBD-4901-9B6C-7644B41FA917}"/>
          </ac:picMkLst>
        </pc:picChg>
        <pc:picChg chg="del">
          <ac:chgData name="Капская Аша" userId="af69132e68b9d68a" providerId="LiveId" clId="{7F5DCAF2-9F83-4A50-8E16-478E2DB14DEC}" dt="2024-05-30T15:26:44.040" v="1765" actId="478"/>
          <ac:picMkLst>
            <pc:docMk/>
            <pc:sldMk cId="3355661036" sldId="280"/>
            <ac:picMk id="16" creationId="{49B5F82D-6457-4170-B22D-DAAC8C94502D}"/>
          </ac:picMkLst>
        </pc:picChg>
      </pc:sldChg>
      <pc:sldChg chg="del">
        <pc:chgData name="Капская Аша" userId="af69132e68b9d68a" providerId="LiveId" clId="{7F5DCAF2-9F83-4A50-8E16-478E2DB14DEC}" dt="2024-05-14T12:34:02.677" v="1212" actId="2696"/>
        <pc:sldMkLst>
          <pc:docMk/>
          <pc:sldMk cId="201963186" sldId="283"/>
        </pc:sldMkLst>
      </pc:sldChg>
      <pc:sldChg chg="addSp modSp add mod">
        <pc:chgData name="Капская Аша" userId="af69132e68b9d68a" providerId="LiveId" clId="{7F5DCAF2-9F83-4A50-8E16-478E2DB14DEC}" dt="2024-05-14T12:45:38.968" v="1329" actId="207"/>
        <pc:sldMkLst>
          <pc:docMk/>
          <pc:sldMk cId="3675166704" sldId="284"/>
        </pc:sldMkLst>
        <pc:spChg chg="mod">
          <ac:chgData name="Капская Аша" userId="af69132e68b9d68a" providerId="LiveId" clId="{7F5DCAF2-9F83-4A50-8E16-478E2DB14DEC}" dt="2024-05-14T11:45:56.138" v="463" actId="1076"/>
          <ac:spMkLst>
            <pc:docMk/>
            <pc:sldMk cId="3675166704" sldId="284"/>
            <ac:spMk id="2" creationId="{5E562972-3449-42D1-8185-B4BEFD52AB44}"/>
          </ac:spMkLst>
        </pc:spChg>
        <pc:spChg chg="add mod">
          <ac:chgData name="Капская Аша" userId="af69132e68b9d68a" providerId="LiveId" clId="{7F5DCAF2-9F83-4A50-8E16-478E2DB14DEC}" dt="2024-05-14T11:45:47.718" v="462" actId="113"/>
          <ac:spMkLst>
            <pc:docMk/>
            <pc:sldMk cId="3675166704" sldId="284"/>
            <ac:spMk id="5" creationId="{3E2DAD06-D366-4840-9795-A32D65D8A2BE}"/>
          </ac:spMkLst>
        </pc:spChg>
        <pc:spChg chg="add mod">
          <ac:chgData name="Капская Аша" userId="af69132e68b9d68a" providerId="LiveId" clId="{7F5DCAF2-9F83-4A50-8E16-478E2DB14DEC}" dt="2024-05-14T11:45:38.304" v="459" actId="113"/>
          <ac:spMkLst>
            <pc:docMk/>
            <pc:sldMk cId="3675166704" sldId="284"/>
            <ac:spMk id="6" creationId="{444A0D25-378F-49FB-996D-32656D1E44F1}"/>
          </ac:spMkLst>
        </pc:spChg>
        <pc:spChg chg="add mod">
          <ac:chgData name="Капская Аша" userId="af69132e68b9d68a" providerId="LiveId" clId="{7F5DCAF2-9F83-4A50-8E16-478E2DB14DEC}" dt="2024-05-14T11:45:40.429" v="460" actId="113"/>
          <ac:spMkLst>
            <pc:docMk/>
            <pc:sldMk cId="3675166704" sldId="284"/>
            <ac:spMk id="7" creationId="{403B697B-B24F-43B5-97B8-4CF08FE9EB05}"/>
          </ac:spMkLst>
        </pc:spChg>
        <pc:spChg chg="add mod">
          <ac:chgData name="Капская Аша" userId="af69132e68b9d68a" providerId="LiveId" clId="{7F5DCAF2-9F83-4A50-8E16-478E2DB14DEC}" dt="2024-05-14T11:45:44.757" v="461" actId="113"/>
          <ac:spMkLst>
            <pc:docMk/>
            <pc:sldMk cId="3675166704" sldId="284"/>
            <ac:spMk id="8" creationId="{3E65CA4B-E7C1-4000-B81D-9201D89BEC2B}"/>
          </ac:spMkLst>
        </pc:spChg>
        <pc:spChg chg="add mod">
          <ac:chgData name="Капская Аша" userId="af69132e68b9d68a" providerId="LiveId" clId="{7F5DCAF2-9F83-4A50-8E16-478E2DB14DEC}" dt="2024-05-14T11:36:05.301" v="312" actId="571"/>
          <ac:spMkLst>
            <pc:docMk/>
            <pc:sldMk cId="3675166704" sldId="284"/>
            <ac:spMk id="10" creationId="{FDE1F154-6038-4525-BAB9-36BD3D4273D9}"/>
          </ac:spMkLst>
        </pc:spChg>
        <pc:spChg chg="add mod">
          <ac:chgData name="Капская Аша" userId="af69132e68b9d68a" providerId="LiveId" clId="{7F5DCAF2-9F83-4A50-8E16-478E2DB14DEC}" dt="2024-05-14T11:36:05.301" v="312" actId="571"/>
          <ac:spMkLst>
            <pc:docMk/>
            <pc:sldMk cId="3675166704" sldId="284"/>
            <ac:spMk id="11" creationId="{041A8798-9693-49F3-8AE5-D28E1B39F533}"/>
          </ac:spMkLst>
        </pc:spChg>
        <pc:picChg chg="add mod">
          <ac:chgData name="Капская Аша" userId="af69132e68b9d68a" providerId="LiveId" clId="{7F5DCAF2-9F83-4A50-8E16-478E2DB14DEC}" dt="2024-05-14T12:45:38.968" v="1329" actId="207"/>
          <ac:picMkLst>
            <pc:docMk/>
            <pc:sldMk cId="3675166704" sldId="284"/>
            <ac:picMk id="4" creationId="{238CFC52-7A9B-42DE-BDB9-09BFA8ED0BB1}"/>
          </ac:picMkLst>
        </pc:picChg>
        <pc:picChg chg="add mod">
          <ac:chgData name="Капская Аша" userId="af69132e68b9d68a" providerId="LiveId" clId="{7F5DCAF2-9F83-4A50-8E16-478E2DB14DEC}" dt="2024-05-14T11:36:05.301" v="312" actId="571"/>
          <ac:picMkLst>
            <pc:docMk/>
            <pc:sldMk cId="3675166704" sldId="284"/>
            <ac:picMk id="9" creationId="{242C434E-4187-4C1B-A1FE-797441E39D32}"/>
          </ac:picMkLst>
        </pc:picChg>
      </pc:sldChg>
      <pc:sldChg chg="addSp delSp modSp add del mod">
        <pc:chgData name="Капская Аша" userId="af69132e68b9d68a" providerId="LiveId" clId="{7F5DCAF2-9F83-4A50-8E16-478E2DB14DEC}" dt="2024-05-14T13:04:11.202" v="1586" actId="2696"/>
        <pc:sldMkLst>
          <pc:docMk/>
          <pc:sldMk cId="1769337364" sldId="285"/>
        </pc:sldMkLst>
        <pc:spChg chg="mod">
          <ac:chgData name="Капская Аша" userId="af69132e68b9d68a" providerId="LiveId" clId="{7F5DCAF2-9F83-4A50-8E16-478E2DB14DEC}" dt="2024-05-14T12:30:21.724" v="1181" actId="14100"/>
          <ac:spMkLst>
            <pc:docMk/>
            <pc:sldMk cId="1769337364" sldId="285"/>
            <ac:spMk id="2" creationId="{5E562972-3449-42D1-8185-B4BEFD52AB44}"/>
          </ac:spMkLst>
        </pc:spChg>
        <pc:spChg chg="del mod">
          <ac:chgData name="Капская Аша" userId="af69132e68b9d68a" providerId="LiveId" clId="{7F5DCAF2-9F83-4A50-8E16-478E2DB14DEC}" dt="2024-05-14T13:03:48.085" v="1580" actId="478"/>
          <ac:spMkLst>
            <pc:docMk/>
            <pc:sldMk cId="1769337364" sldId="285"/>
            <ac:spMk id="5" creationId="{3E2DAD06-D366-4840-9795-A32D65D8A2BE}"/>
          </ac:spMkLst>
        </pc:spChg>
        <pc:spChg chg="del">
          <ac:chgData name="Капская Аша" userId="af69132e68b9d68a" providerId="LiveId" clId="{7F5DCAF2-9F83-4A50-8E16-478E2DB14DEC}" dt="2024-05-14T11:50:59.416" v="517" actId="478"/>
          <ac:spMkLst>
            <pc:docMk/>
            <pc:sldMk cId="1769337364" sldId="285"/>
            <ac:spMk id="6" creationId="{444A0D25-378F-49FB-996D-32656D1E44F1}"/>
          </ac:spMkLst>
        </pc:spChg>
        <pc:spChg chg="del">
          <ac:chgData name="Капская Аша" userId="af69132e68b9d68a" providerId="LiveId" clId="{7F5DCAF2-9F83-4A50-8E16-478E2DB14DEC}" dt="2024-05-14T11:50:58.192" v="516" actId="478"/>
          <ac:spMkLst>
            <pc:docMk/>
            <pc:sldMk cId="1769337364" sldId="285"/>
            <ac:spMk id="7" creationId="{403B697B-B24F-43B5-97B8-4CF08FE9EB05}"/>
          </ac:spMkLst>
        </pc:spChg>
        <pc:spChg chg="del">
          <ac:chgData name="Капская Аша" userId="af69132e68b9d68a" providerId="LiveId" clId="{7F5DCAF2-9F83-4A50-8E16-478E2DB14DEC}" dt="2024-05-14T11:50:55.985" v="515" actId="478"/>
          <ac:spMkLst>
            <pc:docMk/>
            <pc:sldMk cId="1769337364" sldId="285"/>
            <ac:spMk id="8" creationId="{3E65CA4B-E7C1-4000-B81D-9201D89BEC2B}"/>
          </ac:spMkLst>
        </pc:spChg>
        <pc:spChg chg="add del mod">
          <ac:chgData name="Капская Аша" userId="af69132e68b9d68a" providerId="LiveId" clId="{7F5DCAF2-9F83-4A50-8E16-478E2DB14DEC}" dt="2024-05-14T13:03:50.943" v="1581" actId="478"/>
          <ac:spMkLst>
            <pc:docMk/>
            <pc:sldMk cId="1769337364" sldId="285"/>
            <ac:spMk id="10" creationId="{F231FEBF-7578-4753-829B-E81477D07984}"/>
          </ac:spMkLst>
        </pc:spChg>
        <pc:picChg chg="del">
          <ac:chgData name="Капская Аша" userId="af69132e68b9d68a" providerId="LiveId" clId="{7F5DCAF2-9F83-4A50-8E16-478E2DB14DEC}" dt="2024-05-14T11:50:54.126" v="514" actId="478"/>
          <ac:picMkLst>
            <pc:docMk/>
            <pc:sldMk cId="1769337364" sldId="285"/>
            <ac:picMk id="4" creationId="{238CFC52-7A9B-42DE-BDB9-09BFA8ED0BB1}"/>
          </ac:picMkLst>
        </pc:picChg>
        <pc:picChg chg="add del mod">
          <ac:chgData name="Капская Аша" userId="af69132e68b9d68a" providerId="LiveId" clId="{7F5DCAF2-9F83-4A50-8E16-478E2DB14DEC}" dt="2024-05-14T13:03:42.337" v="1579" actId="478"/>
          <ac:picMkLst>
            <pc:docMk/>
            <pc:sldMk cId="1769337364" sldId="285"/>
            <ac:picMk id="9" creationId="{908744CC-6C4B-4FE6-AE02-813BEAB4C9C9}"/>
          </ac:picMkLst>
        </pc:picChg>
      </pc:sldChg>
      <pc:sldChg chg="modSp add mod">
        <pc:chgData name="Капская Аша" userId="af69132e68b9d68a" providerId="LiveId" clId="{7F5DCAF2-9F83-4A50-8E16-478E2DB14DEC}" dt="2024-05-14T12:21:13.447" v="1050" actId="14100"/>
        <pc:sldMkLst>
          <pc:docMk/>
          <pc:sldMk cId="3194656544" sldId="286"/>
        </pc:sldMkLst>
        <pc:spChg chg="mod">
          <ac:chgData name="Капская Аша" userId="af69132e68b9d68a" providerId="LiveId" clId="{7F5DCAF2-9F83-4A50-8E16-478E2DB14DEC}" dt="2024-05-14T11:53:05.069" v="527" actId="14100"/>
          <ac:spMkLst>
            <pc:docMk/>
            <pc:sldMk cId="3194656544" sldId="286"/>
            <ac:spMk id="2" creationId="{5E562972-3449-42D1-8185-B4BEFD52AB44}"/>
          </ac:spMkLst>
        </pc:spChg>
        <pc:spChg chg="mod">
          <ac:chgData name="Капская Аша" userId="af69132e68b9d68a" providerId="LiveId" clId="{7F5DCAF2-9F83-4A50-8E16-478E2DB14DEC}" dt="2024-05-14T12:21:13.447" v="1050" actId="14100"/>
          <ac:spMkLst>
            <pc:docMk/>
            <pc:sldMk cId="3194656544" sldId="286"/>
            <ac:spMk id="5" creationId="{3E2DAD06-D366-4840-9795-A32D65D8A2BE}"/>
          </ac:spMkLst>
        </pc:spChg>
      </pc:sldChg>
      <pc:sldChg chg="modSp add mod ord">
        <pc:chgData name="Капская Аша" userId="af69132e68b9d68a" providerId="LiveId" clId="{7F5DCAF2-9F83-4A50-8E16-478E2DB14DEC}" dt="2024-05-14T14:13:58.646" v="1641" actId="20577"/>
        <pc:sldMkLst>
          <pc:docMk/>
          <pc:sldMk cId="2258342212" sldId="287"/>
        </pc:sldMkLst>
        <pc:spChg chg="mod">
          <ac:chgData name="Капская Аша" userId="af69132e68b9d68a" providerId="LiveId" clId="{7F5DCAF2-9F83-4A50-8E16-478E2DB14DEC}" dt="2024-05-14T12:36:53.100" v="1249" actId="1076"/>
          <ac:spMkLst>
            <pc:docMk/>
            <pc:sldMk cId="2258342212" sldId="287"/>
            <ac:spMk id="2" creationId="{5E562972-3449-42D1-8185-B4BEFD52AB44}"/>
          </ac:spMkLst>
        </pc:spChg>
        <pc:spChg chg="mod">
          <ac:chgData name="Капская Аша" userId="af69132e68b9d68a" providerId="LiveId" clId="{7F5DCAF2-9F83-4A50-8E16-478E2DB14DEC}" dt="2024-05-14T14:13:58.646" v="1641" actId="20577"/>
          <ac:spMkLst>
            <pc:docMk/>
            <pc:sldMk cId="2258342212" sldId="287"/>
            <ac:spMk id="5" creationId="{3E2DAD06-D366-4840-9795-A32D65D8A2BE}"/>
          </ac:spMkLst>
        </pc:spChg>
      </pc:sldChg>
      <pc:sldChg chg="addSp modSp add mod ord">
        <pc:chgData name="Капская Аша" userId="af69132e68b9d68a" providerId="LiveId" clId="{7F5DCAF2-9F83-4A50-8E16-478E2DB14DEC}" dt="2024-05-14T12:28:29.901" v="1128"/>
        <pc:sldMkLst>
          <pc:docMk/>
          <pc:sldMk cId="595121692" sldId="288"/>
        </pc:sldMkLst>
        <pc:spChg chg="mod">
          <ac:chgData name="Капская Аша" userId="af69132e68b9d68a" providerId="LiveId" clId="{7F5DCAF2-9F83-4A50-8E16-478E2DB14DEC}" dt="2024-05-14T12:27:31.965" v="1120" actId="14100"/>
          <ac:spMkLst>
            <pc:docMk/>
            <pc:sldMk cId="595121692" sldId="288"/>
            <ac:spMk id="2" creationId="{5E562972-3449-42D1-8185-B4BEFD52AB44}"/>
          </ac:spMkLst>
        </pc:spChg>
        <pc:spChg chg="mod">
          <ac:chgData name="Капская Аша" userId="af69132e68b9d68a" providerId="LiveId" clId="{7F5DCAF2-9F83-4A50-8E16-478E2DB14DEC}" dt="2024-05-14T12:27:35.728" v="1122" actId="14100"/>
          <ac:spMkLst>
            <pc:docMk/>
            <pc:sldMk cId="595121692" sldId="288"/>
            <ac:spMk id="5" creationId="{3E2DAD06-D366-4840-9795-A32D65D8A2BE}"/>
          </ac:spMkLst>
        </pc:spChg>
        <pc:picChg chg="add mod">
          <ac:chgData name="Капская Аша" userId="af69132e68b9d68a" providerId="LiveId" clId="{7F5DCAF2-9F83-4A50-8E16-478E2DB14DEC}" dt="2024-05-14T12:27:50.198" v="1126" actId="1076"/>
          <ac:picMkLst>
            <pc:docMk/>
            <pc:sldMk cId="595121692" sldId="288"/>
            <ac:picMk id="4" creationId="{72A0D898-FF07-4FFA-BAD6-920CA4203483}"/>
          </ac:picMkLst>
        </pc:picChg>
      </pc:sldChg>
      <pc:sldChg chg="modSp add del mod">
        <pc:chgData name="Капская Аша" userId="af69132e68b9d68a" providerId="LiveId" clId="{7F5DCAF2-9F83-4A50-8E16-478E2DB14DEC}" dt="2024-05-14T12:09:19.565" v="551" actId="2696"/>
        <pc:sldMkLst>
          <pc:docMk/>
          <pc:sldMk cId="611015439" sldId="288"/>
        </pc:sldMkLst>
        <pc:spChg chg="mod">
          <ac:chgData name="Капская Аша" userId="af69132e68b9d68a" providerId="LiveId" clId="{7F5DCAF2-9F83-4A50-8E16-478E2DB14DEC}" dt="2024-05-14T11:57:43.091" v="537"/>
          <ac:spMkLst>
            <pc:docMk/>
            <pc:sldMk cId="611015439" sldId="288"/>
            <ac:spMk id="2" creationId="{5E562972-3449-42D1-8185-B4BEFD52AB44}"/>
          </ac:spMkLst>
        </pc:spChg>
      </pc:sldChg>
      <pc:sldChg chg="addSp delSp modSp add mod ord">
        <pc:chgData name="Капская Аша" userId="af69132e68b9d68a" providerId="LiveId" clId="{7F5DCAF2-9F83-4A50-8E16-478E2DB14DEC}" dt="2024-05-30T15:25:24.310" v="1763" actId="1076"/>
        <pc:sldMkLst>
          <pc:docMk/>
          <pc:sldMk cId="3658966709" sldId="289"/>
        </pc:sldMkLst>
        <pc:spChg chg="del mod">
          <ac:chgData name="Капская Аша" userId="af69132e68b9d68a" providerId="LiveId" clId="{7F5DCAF2-9F83-4A50-8E16-478E2DB14DEC}" dt="2024-05-14T12:31:29.782" v="1185" actId="478"/>
          <ac:spMkLst>
            <pc:docMk/>
            <pc:sldMk cId="3658966709" sldId="289"/>
            <ac:spMk id="2" creationId="{667B41A1-221B-40F1-BF2C-5D51C20BC50E}"/>
          </ac:spMkLst>
        </pc:spChg>
        <pc:spChg chg="mod">
          <ac:chgData name="Капская Аша" userId="af69132e68b9d68a" providerId="LiveId" clId="{7F5DCAF2-9F83-4A50-8E16-478E2DB14DEC}" dt="2024-05-30T15:25:24.310" v="1763" actId="1076"/>
          <ac:spMkLst>
            <pc:docMk/>
            <pc:sldMk cId="3658966709" sldId="289"/>
            <ac:spMk id="6" creationId="{E2AC8EF7-D4FF-4A76-96D3-30DE429C0D9E}"/>
          </ac:spMkLst>
        </pc:spChg>
        <pc:spChg chg="add del">
          <ac:chgData name="Капская Аша" userId="af69132e68b9d68a" providerId="LiveId" clId="{7F5DCAF2-9F83-4A50-8E16-478E2DB14DEC}" dt="2024-05-30T14:00:03.775" v="1654" actId="22"/>
          <ac:spMkLst>
            <pc:docMk/>
            <pc:sldMk cId="3658966709" sldId="289"/>
            <ac:spMk id="7" creationId="{B271B817-93EB-42D7-B204-82D5C11B3BAB}"/>
          </ac:spMkLst>
        </pc:spChg>
        <pc:spChg chg="add del mod">
          <ac:chgData name="Капская Аша" userId="af69132e68b9d68a" providerId="LiveId" clId="{7F5DCAF2-9F83-4A50-8E16-478E2DB14DEC}" dt="2024-05-14T12:31:36.876" v="1187" actId="478"/>
          <ac:spMkLst>
            <pc:docMk/>
            <pc:sldMk cId="3658966709" sldId="289"/>
            <ac:spMk id="7" creationId="{F3421B8B-D1E1-4C63-B90B-E4F688E7B87A}"/>
          </ac:spMkLst>
        </pc:spChg>
        <pc:spChg chg="add mod">
          <ac:chgData name="Капская Аша" userId="af69132e68b9d68a" providerId="LiveId" clId="{7F5DCAF2-9F83-4A50-8E16-478E2DB14DEC}" dt="2024-05-30T15:25:19.318" v="1762" actId="14100"/>
          <ac:spMkLst>
            <pc:docMk/>
            <pc:sldMk cId="3658966709" sldId="289"/>
            <ac:spMk id="8" creationId="{ABE31043-3CEF-4C55-B47E-03239CADB408}"/>
          </ac:spMkLst>
        </pc:spChg>
        <pc:picChg chg="add mod">
          <ac:chgData name="Капская Аша" userId="af69132e68b9d68a" providerId="LiveId" clId="{7F5DCAF2-9F83-4A50-8E16-478E2DB14DEC}" dt="2024-05-30T15:24:28.291" v="1744" actId="1076"/>
          <ac:picMkLst>
            <pc:docMk/>
            <pc:sldMk cId="3658966709" sldId="289"/>
            <ac:picMk id="4" creationId="{84D45105-96B5-4F8B-B665-D6283DDACD1C}"/>
          </ac:picMkLst>
        </pc:picChg>
        <pc:picChg chg="del">
          <ac:chgData name="Капская Аша" userId="af69132e68b9d68a" providerId="LiveId" clId="{7F5DCAF2-9F83-4A50-8E16-478E2DB14DEC}" dt="2024-05-14T12:31:28.016" v="1183" actId="478"/>
          <ac:picMkLst>
            <pc:docMk/>
            <pc:sldMk cId="3658966709" sldId="289"/>
            <ac:picMk id="4" creationId="{BB36E1F2-1F07-41A0-9F58-F578DBF6B64E}"/>
          </ac:picMkLst>
        </pc:picChg>
        <pc:picChg chg="mod">
          <ac:chgData name="Капская Аша" userId="af69132e68b9d68a" providerId="LiveId" clId="{7F5DCAF2-9F83-4A50-8E16-478E2DB14DEC}" dt="2024-05-30T15:24:18.253" v="1742" actId="1076"/>
          <ac:picMkLst>
            <pc:docMk/>
            <pc:sldMk cId="3658966709" sldId="289"/>
            <ac:picMk id="5" creationId="{30E828FF-0586-4E88-9B24-91BAD90EC30C}"/>
          </ac:picMkLst>
        </pc:picChg>
      </pc:sldChg>
      <pc:sldMasterChg chg="setBg modSldLayout">
        <pc:chgData name="Капская Аша" userId="af69132e68b9d68a" providerId="LiveId" clId="{7F5DCAF2-9F83-4A50-8E16-478E2DB14DEC}" dt="2024-05-14T12:48:19.253" v="1438"/>
        <pc:sldMasterMkLst>
          <pc:docMk/>
          <pc:sldMasterMk cId="3000897896" sldId="2147483712"/>
        </pc:sldMasterMkLst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1261766693" sldId="2147483706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1283591147" sldId="2147483707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3388849626" sldId="2147483708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3573289553" sldId="2147483709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1748046589" sldId="2147483711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490017585" sldId="2147483756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852443411" sldId="2147483757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366680978" sldId="2147483758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2483323219" sldId="2147483759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112936382" sldId="2147483760"/>
          </pc:sldLayoutMkLst>
        </pc:sldLayoutChg>
        <pc:sldLayoutChg chg="setBg">
          <pc:chgData name="Капская Аша" userId="af69132e68b9d68a" providerId="LiveId" clId="{7F5DCAF2-9F83-4A50-8E16-478E2DB14DEC}" dt="2024-05-14T12:48:19.253" v="1438"/>
          <pc:sldLayoutMkLst>
            <pc:docMk/>
            <pc:sldMasterMk cId="3000897896" sldId="2147483712"/>
            <pc:sldLayoutMk cId="1129494974" sldId="2147483762"/>
          </pc:sldLayoutMkLst>
        </pc:sldLayoutChg>
      </pc:sldMasterChg>
    </pc:docChg>
  </pc:docChgLst>
  <pc:docChgLst>
    <pc:chgData name="Капская Аша" userId="af69132e68b9d68a" providerId="LiveId" clId="{28CFF429-A2B3-47A5-B0F0-F9776C03700C}"/>
    <pc:docChg chg="custSel modSld">
      <pc:chgData name="Капская Аша" userId="af69132e68b9d68a" providerId="LiveId" clId="{28CFF429-A2B3-47A5-B0F0-F9776C03700C}" dt="2024-06-01T16:23:09.527" v="3" actId="27636"/>
      <pc:docMkLst>
        <pc:docMk/>
      </pc:docMkLst>
      <pc:sldChg chg="modSp mod">
        <pc:chgData name="Капская Аша" userId="af69132e68b9d68a" providerId="LiveId" clId="{28CFF429-A2B3-47A5-B0F0-F9776C03700C}" dt="2024-06-01T16:23:09.527" v="3" actId="27636"/>
        <pc:sldMkLst>
          <pc:docMk/>
          <pc:sldMk cId="2475805559" sldId="257"/>
        </pc:sldMkLst>
        <pc:spChg chg="mod">
          <ac:chgData name="Капская Аша" userId="af69132e68b9d68a" providerId="LiveId" clId="{28CFF429-A2B3-47A5-B0F0-F9776C03700C}" dt="2024-06-01T16:23:09.527" v="3" actId="27636"/>
          <ac:spMkLst>
            <pc:docMk/>
            <pc:sldMk cId="2475805559" sldId="257"/>
            <ac:spMk id="2" creationId="{1C21E816-31F5-48BB-BD02-D15F2F18B4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04.06.2024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04.06.2024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0" y="635862"/>
            <a:ext cx="10993549" cy="147501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000" dirty="0">
                <a:solidFill>
                  <a:schemeClr val="tx1"/>
                </a:solidFill>
              </a:rPr>
              <a:t>Федеральное государственное образовательное бюджетное  учреждение высшего образования 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«Финансовый университет при Правительстве  Российской Федерации» 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Колледж информатики 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1" y="2366422"/>
            <a:ext cx="11262866" cy="1152731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>
                <a:solidFill>
                  <a:schemeClr val="tx1"/>
                </a:solidFill>
              </a:rPr>
              <a:t>Дипломный проект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теме: Разработка мобильного приложения «Анализ семейного бюджета»</a:t>
            </a:r>
            <a:endParaRPr lang="ru" sz="20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72589"/>
            <a:ext cx="11260667" cy="311974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B817E3-A097-4E02-B682-1422BDE14717}"/>
              </a:ext>
            </a:extLst>
          </p:cNvPr>
          <p:cNvSpPr/>
          <p:nvPr/>
        </p:nvSpPr>
        <p:spPr>
          <a:xfrm>
            <a:off x="9009246" y="4564227"/>
            <a:ext cx="2736221" cy="182810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Научный руководитель: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Сибирев</a:t>
            </a:r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И. В.</a:t>
            </a:r>
          </a:p>
          <a:p>
            <a:pPr algn="r"/>
            <a:endParaRPr lang="ru-RU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Выполнила: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Лебедева А. М.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Группа 4ПКС-420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9FDCA-9FAF-4101-BDB4-EA7ED352E865}"/>
              </a:ext>
            </a:extLst>
          </p:cNvPr>
          <p:cNvSpPr txBox="1"/>
          <p:nvPr/>
        </p:nvSpPr>
        <p:spPr>
          <a:xfrm>
            <a:off x="2808170" y="6401282"/>
            <a:ext cx="6097604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7130">
              <a:lnSpc>
                <a:spcPct val="107000"/>
              </a:lnSpc>
              <a:spcBef>
                <a:spcPts val="445"/>
              </a:spcBef>
              <a:spcAft>
                <a:spcPts val="800"/>
              </a:spcAft>
              <a:tabLst>
                <a:tab pos="3587115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ru-RU" sz="18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2024 г.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28776"/>
            <a:ext cx="11347165" cy="73801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применяемые паттерны</a:t>
            </a:r>
            <a:endParaRPr lang="ru" sz="1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2DAD06-D366-4840-9795-A32D65D8A2BE}"/>
              </a:ext>
            </a:extLst>
          </p:cNvPr>
          <p:cNvSpPr txBox="1">
            <a:spLocks/>
          </p:cNvSpPr>
          <p:nvPr/>
        </p:nvSpPr>
        <p:spPr>
          <a:xfrm>
            <a:off x="411698" y="1366788"/>
            <a:ext cx="11368604" cy="1386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Corbel" panose="020B0503020204020204" pitchFamily="34" charset="0"/>
              </a:rPr>
              <a:t>В мобильном приложении будет использоваться архитектурный паттерн Model-View-</a:t>
            </a:r>
            <a:r>
              <a:rPr lang="ru-RU" sz="2000" dirty="0" err="1">
                <a:latin typeface="Corbel" panose="020B0503020204020204" pitchFamily="34" charset="0"/>
              </a:rPr>
              <a:t>ViewModel</a:t>
            </a:r>
            <a:r>
              <a:rPr lang="ru-RU" sz="2000" dirty="0">
                <a:latin typeface="Corbel" panose="020B0503020204020204" pitchFamily="34" charset="0"/>
              </a:rPr>
              <a:t> (MVVM). MVVM — это архитектурный паттерн, который разделяет пользовательский интерфейс (View) от бизнес-логики (Model) с помощью промежуточного слоя (</a:t>
            </a:r>
            <a:r>
              <a:rPr lang="ru-RU" sz="2000" dirty="0" err="1">
                <a:latin typeface="Corbel" panose="020B0503020204020204" pitchFamily="34" charset="0"/>
              </a:rPr>
              <a:t>ViewModel</a:t>
            </a:r>
            <a:r>
              <a:rPr lang="ru-RU" sz="2000" dirty="0">
                <a:latin typeface="Corbel" panose="020B0503020204020204" pitchFamily="34" charset="0"/>
              </a:rPr>
              <a:t>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A0D898-FF07-4FFA-BAD6-920CA42034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1472" y="2945330"/>
            <a:ext cx="7350493" cy="3532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12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7" y="561399"/>
            <a:ext cx="11347165" cy="111339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4000" dirty="0"/>
              <a:t>достигнутые результаты в ходе дипломного проектирования</a:t>
            </a:r>
            <a:endParaRPr lang="ru" sz="1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2DAD06-D366-4840-9795-A32D65D8A2BE}"/>
              </a:ext>
            </a:extLst>
          </p:cNvPr>
          <p:cNvSpPr txBox="1">
            <a:spLocks/>
          </p:cNvSpPr>
          <p:nvPr/>
        </p:nvSpPr>
        <p:spPr>
          <a:xfrm>
            <a:off x="664144" y="1674796"/>
            <a:ext cx="11116158" cy="4889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>
                <a:latin typeface="Corbel" panose="020B0503020204020204" pitchFamily="34" charset="0"/>
              </a:rPr>
              <a:t>Достигнуто:</a:t>
            </a:r>
            <a:br>
              <a:rPr lang="ru-RU" sz="2000" b="1" dirty="0">
                <a:latin typeface="Corbel" panose="020B0503020204020204" pitchFamily="34" charset="0"/>
              </a:rPr>
            </a:br>
            <a:r>
              <a:rPr lang="ru-RU" sz="2000" b="1" dirty="0">
                <a:latin typeface="Corbel" panose="020B0503020204020204" pitchFamily="34" charset="0"/>
              </a:rPr>
              <a:t>1. </a:t>
            </a:r>
            <a:r>
              <a:rPr lang="ru-RU" sz="2000" dirty="0">
                <a:latin typeface="Corbel" panose="020B0503020204020204" pitchFamily="34" charset="0"/>
              </a:rPr>
              <a:t>Проведено глубокое теоретическое исследование основ управления семейным бюджетом, что помогло выявить ключевые аспекты финансового планирования.</a:t>
            </a:r>
          </a:p>
          <a:p>
            <a:r>
              <a:rPr lang="ru-RU" sz="2000" dirty="0">
                <a:latin typeface="Corbel" panose="020B0503020204020204" pitchFamily="34" charset="0"/>
              </a:rPr>
              <a:t>2. Изучены существующие мобильные приложения для управления бюджетом, что позволило выявить их сильные и слабые стороны и определить направления для улучшения нашего проекта.</a:t>
            </a:r>
          </a:p>
          <a:p>
            <a:r>
              <a:rPr lang="ru-RU" sz="2000" dirty="0">
                <a:latin typeface="Corbel" panose="020B0503020204020204" pitchFamily="34" charset="0"/>
              </a:rPr>
              <a:t>3. Разработана архитектура приложения с учетом удобства пользовательского интерфейса и функциональности, что способствует повышению его привлекательности и эффективности использования.</a:t>
            </a:r>
          </a:p>
          <a:p>
            <a:endParaRPr lang="ru-RU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Приложение было успешно реализовано и протестировано, подтвердив свою функциональность и практическую ценность.</a:t>
            </a:r>
          </a:p>
          <a:p>
            <a:br>
              <a:rPr lang="ru-RU" sz="2000" b="1" dirty="0">
                <a:latin typeface="Corbel" panose="020B0503020204020204" pitchFamily="34" charset="0"/>
              </a:rPr>
            </a:br>
            <a:r>
              <a:rPr lang="ru-RU" sz="2000" b="1" dirty="0">
                <a:latin typeface="Corbel" panose="020B0503020204020204" pitchFamily="34" charset="0"/>
              </a:rPr>
              <a:t>возможные улучшения:</a:t>
            </a:r>
          </a:p>
          <a:p>
            <a:r>
              <a:rPr lang="ru-RU" sz="2000" dirty="0">
                <a:latin typeface="Corbel" panose="020B0503020204020204" pitchFamily="34" charset="0"/>
              </a:rPr>
              <a:t>С</a:t>
            </a:r>
            <a:r>
              <a:rPr lang="ru" sz="2000" dirty="0">
                <a:latin typeface="Corbel" panose="020B0503020204020204" pitchFamily="34" charset="0"/>
              </a:rPr>
              <a:t>оздание групп пользователей, которые образуют между собой «семью» и составление для таких «семей» статистики расходов, доходов.</a:t>
            </a:r>
          </a:p>
        </p:txBody>
      </p:sp>
    </p:spTree>
    <p:extLst>
      <p:ext uri="{BB962C8B-B14F-4D97-AF65-F5344CB8AC3E}">
        <p14:creationId xmlns:p14="http://schemas.microsoft.com/office/powerpoint/2010/main" val="22583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3FD6-01AB-4A2E-AFD3-172BAFFFE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3088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4044"/>
            <a:ext cx="11029616" cy="6051884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ВВЕДЕНИЕ</a:t>
            </a:r>
            <a:br>
              <a:rPr lang="ru" sz="2000" dirty="0"/>
            </a:br>
            <a:br>
              <a:rPr lang="ru" sz="4000" dirty="0"/>
            </a:br>
            <a:r>
              <a:rPr lang="ru-RU" sz="2200" b="1" dirty="0"/>
              <a:t>Объект</a:t>
            </a:r>
            <a:r>
              <a:rPr lang="ru-RU" sz="2200" dirty="0"/>
              <a:t>: семейный бюджет.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Предмет</a:t>
            </a:r>
            <a:r>
              <a:rPr lang="ru-RU" sz="2200" dirty="0"/>
              <a:t>: Разработка мобильного приложения «Анализ семейного бюджета» на платформе </a:t>
            </a:r>
            <a:r>
              <a:rPr lang="en-US" sz="2200" dirty="0">
                <a:latin typeface="Corbel" panose="020B0503020204020204" pitchFamily="34" charset="0"/>
              </a:rPr>
              <a:t>Flutter</a:t>
            </a:r>
            <a:r>
              <a:rPr lang="ru-RU" sz="2200" dirty="0"/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Цель</a:t>
            </a:r>
            <a:r>
              <a:rPr lang="ru-RU" sz="2200" dirty="0"/>
              <a:t>: предоставить пользователям удобный и функциональный инструмент для анализа семейным бюджетом.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Методы исследования</a:t>
            </a:r>
            <a:r>
              <a:rPr lang="ru-RU" sz="2200" dirty="0"/>
              <a:t>:</a:t>
            </a:r>
            <a:br>
              <a:rPr lang="ru-RU" sz="2200" dirty="0"/>
            </a:br>
            <a:r>
              <a:rPr lang="ru-RU" sz="2200" dirty="0"/>
              <a:t> 1. Аналитический метод (обзор литературы и анализ существующих исследований).</a:t>
            </a:r>
            <a:br>
              <a:rPr lang="ru-RU" sz="2200" dirty="0"/>
            </a:br>
            <a:r>
              <a:rPr lang="ru-RU" sz="2200" dirty="0"/>
              <a:t>2. Эмпирический метод (опросы пользователей, интервью с пользователем).</a:t>
            </a:r>
            <a:br>
              <a:rPr lang="ru-RU" sz="2200" dirty="0"/>
            </a:br>
            <a:r>
              <a:rPr lang="ru-RU" sz="2200" dirty="0"/>
              <a:t>3. Сравнительный анализ существующих программных решений</a:t>
            </a:r>
            <a:endParaRPr lang="ru" sz="1800" dirty="0"/>
          </a:p>
        </p:txBody>
      </p:sp>
    </p:spTree>
    <p:extLst>
      <p:ext uri="{BB962C8B-B14F-4D97-AF65-F5344CB8AC3E}">
        <p14:creationId xmlns:p14="http://schemas.microsoft.com/office/powerpoint/2010/main" val="16108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96" y="461100"/>
            <a:ext cx="11029616" cy="1188720"/>
          </a:xfrm>
        </p:spPr>
        <p:txBody>
          <a:bodyPr rtlCol="0">
            <a:normAutofit/>
          </a:bodyPr>
          <a:lstStyle/>
          <a:p>
            <a:pPr rtl="0"/>
            <a:r>
              <a:rPr lang="ru" sz="4000" dirty="0"/>
              <a:t>Задачи </a:t>
            </a:r>
            <a:r>
              <a:rPr lang="ru-RU" sz="4000" dirty="0"/>
              <a:t>дипломного </a:t>
            </a:r>
            <a:r>
              <a:rPr lang="ru" sz="4000" dirty="0"/>
              <a:t>проекта</a:t>
            </a:r>
          </a:p>
        </p:txBody>
      </p:sp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733523D4-B052-4038-A40A-6B8A0E2E36FA}"/>
              </a:ext>
            </a:extLst>
          </p:cNvPr>
          <p:cNvSpPr/>
          <p:nvPr/>
        </p:nvSpPr>
        <p:spPr>
          <a:xfrm>
            <a:off x="776177" y="1890877"/>
            <a:ext cx="5901070" cy="1309524"/>
          </a:xfrm>
          <a:prstGeom prst="homePlate">
            <a:avLst>
              <a:gd name="adj" fmla="val 1419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</a:rPr>
              <a:t>Изучение предметной области</a:t>
            </a:r>
            <a:r>
              <a:rPr lang="ru-RU" sz="1600" dirty="0">
                <a:solidFill>
                  <a:schemeClr val="tx1"/>
                </a:solidFill>
              </a:rPr>
              <a:t> проекта, изучив основные принципы управления семейным бюджетом и потребности пользователей.</a:t>
            </a:r>
          </a:p>
        </p:txBody>
      </p:sp>
      <p:sp>
        <p:nvSpPr>
          <p:cNvPr id="12" name="Стрелка: пятиугольник 11">
            <a:extLst>
              <a:ext uri="{FF2B5EF4-FFF2-40B4-BE49-F238E27FC236}">
                <a16:creationId xmlns:a16="http://schemas.microsoft.com/office/drawing/2014/main" id="{E86D9D0E-E054-44E7-86B8-59AC9CB7A5A2}"/>
              </a:ext>
            </a:extLst>
          </p:cNvPr>
          <p:cNvSpPr/>
          <p:nvPr/>
        </p:nvSpPr>
        <p:spPr>
          <a:xfrm flipH="1">
            <a:off x="5452729" y="2666168"/>
            <a:ext cx="5963094" cy="1309524"/>
          </a:xfrm>
          <a:prstGeom prst="homePlate">
            <a:avLst>
              <a:gd name="adj" fmla="val 1419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600" b="1" dirty="0">
                <a:solidFill>
                  <a:schemeClr val="tx1"/>
                </a:solidFill>
              </a:rPr>
              <a:t>Проектирование информационной базы. </a:t>
            </a:r>
            <a:r>
              <a:rPr lang="ru-RU" sz="1600" dirty="0">
                <a:solidFill>
                  <a:schemeClr val="tx1"/>
                </a:solidFill>
              </a:rPr>
              <a:t>Разработка структуры базы данных, которая будет отвечать требованиям предметной области (семейный бюджет).</a:t>
            </a:r>
          </a:p>
        </p:txBody>
      </p:sp>
      <p:sp>
        <p:nvSpPr>
          <p:cNvPr id="13" name="Стрелка: пятиугольник 12">
            <a:extLst>
              <a:ext uri="{FF2B5EF4-FFF2-40B4-BE49-F238E27FC236}">
                <a16:creationId xmlns:a16="http://schemas.microsoft.com/office/drawing/2014/main" id="{41B87406-B9F7-491D-9DFB-E37BC52DF185}"/>
              </a:ext>
            </a:extLst>
          </p:cNvPr>
          <p:cNvSpPr/>
          <p:nvPr/>
        </p:nvSpPr>
        <p:spPr>
          <a:xfrm>
            <a:off x="776177" y="3441458"/>
            <a:ext cx="5901070" cy="1309524"/>
          </a:xfrm>
          <a:prstGeom prst="homePlate">
            <a:avLst>
              <a:gd name="adj" fmla="val 1419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</a:rPr>
              <a:t>Проектирование интерфейса.</a:t>
            </a:r>
          </a:p>
          <a:p>
            <a:r>
              <a:rPr lang="ru-RU" sz="1600" dirty="0">
                <a:solidFill>
                  <a:schemeClr val="tx1"/>
                </a:solidFill>
              </a:rPr>
              <a:t>Разработать дизайн пользовательского интерфейса, определить структуру приложения, включая экраны, навигацию и элементы управления.</a:t>
            </a:r>
          </a:p>
        </p:txBody>
      </p:sp>
      <p:sp>
        <p:nvSpPr>
          <p:cNvPr id="14" name="Стрелка: пятиугольник 13">
            <a:extLst>
              <a:ext uri="{FF2B5EF4-FFF2-40B4-BE49-F238E27FC236}">
                <a16:creationId xmlns:a16="http://schemas.microsoft.com/office/drawing/2014/main" id="{2BB6F848-2F64-466C-AA85-6E666073CAE5}"/>
              </a:ext>
            </a:extLst>
          </p:cNvPr>
          <p:cNvSpPr/>
          <p:nvPr/>
        </p:nvSpPr>
        <p:spPr>
          <a:xfrm flipH="1">
            <a:off x="5452729" y="4216749"/>
            <a:ext cx="5963094" cy="1309524"/>
          </a:xfrm>
          <a:prstGeom prst="homePlate">
            <a:avLst>
              <a:gd name="adj" fmla="val 1419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600" b="1" dirty="0">
                <a:solidFill>
                  <a:schemeClr val="tx1"/>
                </a:solidFill>
              </a:rPr>
              <a:t>Разработка функционала.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 Такие, как ввод доходов, ввод расходов, история расходов и доходов, график расходов и доходов, смена пароля, регистрация, вход, профиль пользователя. </a:t>
            </a:r>
          </a:p>
        </p:txBody>
      </p:sp>
      <p:sp>
        <p:nvSpPr>
          <p:cNvPr id="15" name="Стрелка: пятиугольник 14">
            <a:extLst>
              <a:ext uri="{FF2B5EF4-FFF2-40B4-BE49-F238E27FC236}">
                <a16:creationId xmlns:a16="http://schemas.microsoft.com/office/drawing/2014/main" id="{47F3D3DF-1A56-467D-9365-F190FCFD7D33}"/>
              </a:ext>
            </a:extLst>
          </p:cNvPr>
          <p:cNvSpPr/>
          <p:nvPr/>
        </p:nvSpPr>
        <p:spPr>
          <a:xfrm>
            <a:off x="776177" y="4992039"/>
            <a:ext cx="5901070" cy="1309524"/>
          </a:xfrm>
          <a:prstGeom prst="homePlate">
            <a:avLst>
              <a:gd name="adj" fmla="val 1419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</a:rPr>
              <a:t>Тестирование и отладка мобильного приложения.</a:t>
            </a:r>
            <a:r>
              <a:rPr lang="ru-RU" sz="1600" dirty="0">
                <a:solidFill>
                  <a:schemeClr val="tx1"/>
                </a:solidFill>
              </a:rPr>
              <a:t> Проверка работоспособности и корректности работы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8776"/>
            <a:ext cx="11029616" cy="1010653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Средства разработки</a:t>
            </a:r>
            <a:br>
              <a:rPr lang="ru" sz="4000" dirty="0"/>
            </a:br>
            <a:endParaRPr lang="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CFC52-7A9B-42DE-BDB9-09BFA8ED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0" y="1897689"/>
            <a:ext cx="1126350" cy="3925443"/>
          </a:xfrm>
          <a:prstGeom prst="rect">
            <a:avLst/>
          </a:prstGeom>
          <a:noFill/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2DAD06-D366-4840-9795-A32D65D8A2BE}"/>
              </a:ext>
            </a:extLst>
          </p:cNvPr>
          <p:cNvSpPr txBox="1">
            <a:spLocks/>
          </p:cNvSpPr>
          <p:nvPr/>
        </p:nvSpPr>
        <p:spPr>
          <a:xfrm>
            <a:off x="1523506" y="1897689"/>
            <a:ext cx="10256797" cy="843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Corbel" panose="020B0503020204020204" pitchFamily="34" charset="0"/>
              </a:rPr>
              <a:t>Android studio </a:t>
            </a:r>
            <a:r>
              <a:rPr lang="en-US" sz="2000" dirty="0">
                <a:latin typeface="Corbel" panose="020B0503020204020204" pitchFamily="34" charset="0"/>
              </a:rPr>
              <a:t>- </a:t>
            </a:r>
            <a:r>
              <a:rPr lang="ru-RU" sz="2000" dirty="0">
                <a:latin typeface="Corbel" panose="020B0503020204020204" pitchFamily="34" charset="0"/>
              </a:rPr>
              <a:t> интегрированная среда разработки (</a:t>
            </a:r>
            <a:r>
              <a:rPr lang="en-US" sz="2000" dirty="0">
                <a:latin typeface="Corbel" panose="020B0503020204020204" pitchFamily="34" charset="0"/>
              </a:rPr>
              <a:t>integrated development environment) </a:t>
            </a:r>
            <a:r>
              <a:rPr lang="ru-RU" sz="2000" dirty="0">
                <a:latin typeface="Corbel" panose="020B0503020204020204" pitchFamily="34" charset="0"/>
              </a:rPr>
              <a:t>от </a:t>
            </a:r>
            <a:r>
              <a:rPr lang="en-US" sz="2000" dirty="0">
                <a:latin typeface="Corbel" panose="020B0503020204020204" pitchFamily="34" charset="0"/>
              </a:rPr>
              <a:t>Google </a:t>
            </a:r>
            <a:r>
              <a:rPr lang="ru-RU" sz="2000" dirty="0">
                <a:latin typeface="Corbel" panose="020B0503020204020204" pitchFamily="34" charset="0"/>
              </a:rPr>
              <a:t>для создания </a:t>
            </a:r>
            <a:r>
              <a:rPr lang="en-US" sz="2000" dirty="0">
                <a:latin typeface="Corbel" panose="020B0503020204020204" pitchFamily="34" charset="0"/>
              </a:rPr>
              <a:t>Android-</a:t>
            </a:r>
            <a:r>
              <a:rPr lang="ru-RU" sz="2000" dirty="0">
                <a:latin typeface="Corbel" panose="020B0503020204020204" pitchFamily="34" charset="0"/>
              </a:rPr>
              <a:t>приложений.</a:t>
            </a:r>
            <a:endParaRPr lang="ru" sz="2000" dirty="0">
              <a:latin typeface="Corbel" panose="020B05030202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44A0D25-378F-49FB-996D-32656D1E44F1}"/>
              </a:ext>
            </a:extLst>
          </p:cNvPr>
          <p:cNvSpPr txBox="1">
            <a:spLocks/>
          </p:cNvSpPr>
          <p:nvPr/>
        </p:nvSpPr>
        <p:spPr>
          <a:xfrm>
            <a:off x="1523506" y="4925641"/>
            <a:ext cx="10256797" cy="718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Corbel" panose="020B0503020204020204" pitchFamily="34" charset="0"/>
              </a:rPr>
              <a:t>Firebase</a:t>
            </a:r>
            <a:r>
              <a:rPr lang="en-US" sz="2000" dirty="0">
                <a:latin typeface="Corbel" panose="020B0503020204020204" pitchFamily="34" charset="0"/>
              </a:rPr>
              <a:t> - BaaS (Backend-as-a-service).</a:t>
            </a:r>
          </a:p>
          <a:p>
            <a:r>
              <a:rPr lang="ru-RU" sz="2000" dirty="0">
                <a:latin typeface="Corbel" panose="020B0503020204020204" pitchFamily="34" charset="0"/>
              </a:rPr>
              <a:t>Использовалось облачное хранилище </a:t>
            </a:r>
            <a:r>
              <a:rPr lang="en-US" sz="2000" dirty="0" err="1">
                <a:latin typeface="Corbel" panose="020B0503020204020204" pitchFamily="34" charset="0"/>
              </a:rPr>
              <a:t>Firestore</a:t>
            </a:r>
            <a:endParaRPr lang="ru" sz="2000" dirty="0">
              <a:latin typeface="Corbel" panose="020B0503020204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3B697B-B24F-43B5-97B8-4CF08FE9EB05}"/>
              </a:ext>
            </a:extLst>
          </p:cNvPr>
          <p:cNvSpPr txBox="1">
            <a:spLocks/>
          </p:cNvSpPr>
          <p:nvPr/>
        </p:nvSpPr>
        <p:spPr>
          <a:xfrm>
            <a:off x="1523505" y="3971111"/>
            <a:ext cx="10256797" cy="494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Corbel" panose="020B0503020204020204" pitchFamily="34" charset="0"/>
              </a:rPr>
              <a:t>Dart</a:t>
            </a:r>
            <a:r>
              <a:rPr lang="en-US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язык программирования</a:t>
            </a:r>
            <a:endParaRPr lang="ru" sz="2000" dirty="0">
              <a:latin typeface="Corbel" panose="020B0503020204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E65CA4B-E7C1-4000-B81D-9201D89BEC2B}"/>
              </a:ext>
            </a:extLst>
          </p:cNvPr>
          <p:cNvSpPr txBox="1">
            <a:spLocks/>
          </p:cNvSpPr>
          <p:nvPr/>
        </p:nvSpPr>
        <p:spPr>
          <a:xfrm>
            <a:off x="1523506" y="2996967"/>
            <a:ext cx="10256797" cy="718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Corbel" panose="020B0503020204020204" pitchFamily="34" charset="0"/>
              </a:rPr>
              <a:t>Flutter </a:t>
            </a:r>
            <a:r>
              <a:rPr lang="en-US" sz="2000" b="1" dirty="0" err="1">
                <a:latin typeface="Corbel" panose="020B0503020204020204" pitchFamily="34" charset="0"/>
              </a:rPr>
              <a:t>sdk</a:t>
            </a:r>
            <a:r>
              <a:rPr lang="en-US" sz="2000" b="1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- </a:t>
            </a:r>
            <a:r>
              <a:rPr lang="ru-RU" sz="2000" dirty="0">
                <a:latin typeface="Corbel" panose="020B0503020204020204" pitchFamily="34" charset="0"/>
              </a:rPr>
              <a:t>набор средств разработки (SDK) c открытым исходным кодом, разработанный Google для создания мобильных приложений.</a:t>
            </a:r>
            <a:endParaRPr lang="ru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6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B41A1-221B-40F1-BF2C-5D51C20B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76" y="587195"/>
            <a:ext cx="10194623" cy="809805"/>
          </a:xfrm>
        </p:spPr>
        <p:txBody>
          <a:bodyPr>
            <a:normAutofit/>
          </a:bodyPr>
          <a:lstStyle/>
          <a:p>
            <a:r>
              <a:rPr lang="ru-RU" sz="3600" dirty="0"/>
              <a:t>Структурная схема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CAC5B-A7F1-47E8-8280-36CAF9539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"/>
          <a:stretch/>
        </p:blipFill>
        <p:spPr>
          <a:xfrm>
            <a:off x="1901642" y="1453542"/>
            <a:ext cx="8388715" cy="48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E828FF-0586-4E88-9B24-91BAD90EC3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6313" y="1784539"/>
            <a:ext cx="4870049" cy="3738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AC8EF7-D4FF-4A76-96D3-30DE429C0D9E}"/>
              </a:ext>
            </a:extLst>
          </p:cNvPr>
          <p:cNvSpPr txBox="1">
            <a:spLocks/>
          </p:cNvSpPr>
          <p:nvPr/>
        </p:nvSpPr>
        <p:spPr>
          <a:xfrm>
            <a:off x="6686313" y="1001840"/>
            <a:ext cx="4094747" cy="6665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ER-</a:t>
            </a:r>
            <a:r>
              <a:rPr lang="ru-RU" sz="4000" dirty="0"/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D45105-96B5-4F8B-B665-D6283DDAC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5" t="1907" r="1807" b="2935"/>
          <a:stretch/>
        </p:blipFill>
        <p:spPr>
          <a:xfrm>
            <a:off x="320017" y="1784539"/>
            <a:ext cx="5185671" cy="373832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E31043-3CEF-4C55-B47E-03239CAD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59" y="1001840"/>
            <a:ext cx="3652185" cy="7826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</a:t>
            </a:r>
            <a:r>
              <a:rPr lang="ru-RU" sz="4000" dirty="0"/>
              <a:t>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65896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28776"/>
            <a:ext cx="11347165" cy="116152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4000" dirty="0"/>
              <a:t>результаты проектирования программного обеспечения</a:t>
            </a:r>
            <a:endParaRPr lang="ru" sz="1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2DAD06-D366-4840-9795-A32D65D8A2BE}"/>
              </a:ext>
            </a:extLst>
          </p:cNvPr>
          <p:cNvSpPr txBox="1">
            <a:spLocks/>
          </p:cNvSpPr>
          <p:nvPr/>
        </p:nvSpPr>
        <p:spPr>
          <a:xfrm>
            <a:off x="411698" y="1857676"/>
            <a:ext cx="11368604" cy="475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Corbel" panose="020B0503020204020204" pitchFamily="34" charset="0"/>
              </a:rPr>
              <a:t>1. Регистрация</a:t>
            </a:r>
          </a:p>
          <a:p>
            <a:r>
              <a:rPr lang="ru-RU" sz="2000" dirty="0">
                <a:latin typeface="Corbel" panose="020B0503020204020204" pitchFamily="34" charset="0"/>
              </a:rPr>
              <a:t>пользователь может зарегистрироваться в системе, а также восстановить пароль от аккаунта</a:t>
            </a:r>
          </a:p>
          <a:p>
            <a:endParaRPr lang="ru-RU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2. Вход</a:t>
            </a:r>
          </a:p>
          <a:p>
            <a:r>
              <a:rPr lang="ru-RU" sz="2000" dirty="0">
                <a:latin typeface="Corbel" panose="020B0503020204020204" pitchFamily="34" charset="0"/>
              </a:rPr>
              <a:t>процедура аутентификации пользователя в системе.</a:t>
            </a:r>
          </a:p>
          <a:p>
            <a:endParaRPr lang="ru-RU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3. Управление профилем</a:t>
            </a:r>
          </a:p>
          <a:p>
            <a:r>
              <a:rPr lang="ru-RU" sz="2000" dirty="0">
                <a:latin typeface="Corbel" panose="020B0503020204020204" pitchFamily="34" charset="0"/>
              </a:rPr>
              <a:t>возможность для пользователя изменять свои учетные данные и другую информацию в своем профиле, возможность удалить аккаунт</a:t>
            </a:r>
          </a:p>
          <a:p>
            <a:endParaRPr lang="ru-RU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4. Ввод доходов и расходов</a:t>
            </a:r>
          </a:p>
          <a:p>
            <a:r>
              <a:rPr lang="ru-RU" sz="2000" dirty="0">
                <a:latin typeface="Corbel" panose="020B0503020204020204" pitchFamily="34" charset="0"/>
              </a:rPr>
              <a:t>пользователь может вводить информацию о своих доходах и расходах, указывая источник, сумму, дату, категорию и описание транзакции. </a:t>
            </a:r>
          </a:p>
          <a:p>
            <a:endParaRPr lang="ru-RU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5. Просмотр истории бюджета и его фильтрация</a:t>
            </a:r>
          </a:p>
          <a:p>
            <a:r>
              <a:rPr lang="ru-RU" sz="2000" dirty="0">
                <a:latin typeface="Corbel" panose="020B0503020204020204" pitchFamily="34" charset="0"/>
              </a:rPr>
              <a:t>пользователь может просматривать предыдущие записи о доходах и расходах.</a:t>
            </a:r>
          </a:p>
          <a:p>
            <a:endParaRPr lang="ru-RU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6. Анализ расходов</a:t>
            </a:r>
          </a:p>
          <a:p>
            <a:r>
              <a:rPr lang="ru-RU" sz="2000" dirty="0">
                <a:latin typeface="Corbel" panose="020B0503020204020204" pitchFamily="34" charset="0"/>
              </a:rPr>
              <a:t>возможность проводить анализ семейных расходов с диаграмм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B699D-E85E-4C59-B048-7152E0C8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16" y="378495"/>
            <a:ext cx="10873965" cy="988332"/>
          </a:xfrm>
        </p:spPr>
        <p:txBody>
          <a:bodyPr>
            <a:normAutofit/>
          </a:bodyPr>
          <a:lstStyle/>
          <a:p>
            <a:r>
              <a:rPr lang="ru-RU" sz="4000" dirty="0"/>
              <a:t>интерфейс программного обеспечения</a:t>
            </a:r>
          </a:p>
        </p:txBody>
      </p:sp>
      <p:pic>
        <p:nvPicPr>
          <p:cNvPr id="9" name="Рисунок 8" descr="Изображение выглядит как текст, Мобильный телефон, гаджет, Мобильное устройство">
            <a:extLst>
              <a:ext uri="{FF2B5EF4-FFF2-40B4-BE49-F238E27FC236}">
                <a16:creationId xmlns:a16="http://schemas.microsoft.com/office/drawing/2014/main" id="{EA0DFD37-D167-E82C-51BD-D9EF0C27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1" y="1960620"/>
            <a:ext cx="1774833" cy="374687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Мобильный телефон, гаджет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F7284EF7-FE9B-5095-D9B7-33BEF4610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49" y="1960620"/>
            <a:ext cx="1739319" cy="374687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Мобильный телефон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E0622928-E3C8-6B33-CB15-53FFEE658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53" y="1960620"/>
            <a:ext cx="1756083" cy="374687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Мобильный телефон, Мобильное устройство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7DC8DFD6-D68D-8172-257C-7C73EF249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21" y="1973046"/>
            <a:ext cx="1716508" cy="3742826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мультимеди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75BD0739-F968-FD0A-3FF4-4EDF23085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14" y="1973046"/>
            <a:ext cx="1756083" cy="3755253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гаджет, Мобильный телефон, Электрон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D3C138BE-E0A7-0EC8-267F-2C59A6FF2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82" y="1985473"/>
            <a:ext cx="1762561" cy="37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4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B699D-E85E-4C59-B048-7152E0C8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1" y="321645"/>
            <a:ext cx="11796859" cy="988332"/>
          </a:xfrm>
        </p:spPr>
        <p:txBody>
          <a:bodyPr>
            <a:normAutofit/>
          </a:bodyPr>
          <a:lstStyle/>
          <a:p>
            <a:r>
              <a:rPr lang="ru-RU" sz="4000" dirty="0"/>
              <a:t>интерфейс программного обеспечения</a:t>
            </a:r>
          </a:p>
        </p:txBody>
      </p:sp>
      <p:pic>
        <p:nvPicPr>
          <p:cNvPr id="6" name="Рисунок 5" descr="Изображение выглядит как текст, Мобильное устройство, снимок экрана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68335CA8-79F8-B12A-BAC7-687AC4FE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08" y="1750839"/>
            <a:ext cx="1927161" cy="412633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Устройство связи, Мобильное устройство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C96FD00D-56A0-DED2-1078-9F648CCB6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" y="1750839"/>
            <a:ext cx="1944001" cy="412811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Устройство связи, Мобильное устройство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3A3695B6-9EBA-E418-9A63-8CADB0B8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19" y="1750839"/>
            <a:ext cx="1927161" cy="4132277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Мобильное устройство, Устройство связи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CA4B4FD4-1CB8-C40B-E761-125ECDE85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30" y="1750839"/>
            <a:ext cx="1897379" cy="412633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Мобильное устройство, Устройство связи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EF1FFA54-5255-11A7-991F-828FB00F7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90" y="1750839"/>
            <a:ext cx="1929913" cy="41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6103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{E4BB30F2-0E0F-464C-A373-74B39B02E774}tf33552983_win32</Template>
  <TotalTime>6</TotalTime>
  <Words>578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</vt:lpstr>
      <vt:lpstr>Corbel</vt:lpstr>
      <vt:lpstr>Franklin Gothic Book</vt:lpstr>
      <vt:lpstr>Franklin Gothic Demi</vt:lpstr>
      <vt:lpstr>Times New Roman</vt:lpstr>
      <vt:lpstr>Wingdings 2</vt:lpstr>
      <vt:lpstr>ДивидендVTI</vt:lpstr>
      <vt:lpstr>Федеральное государственное образовательное бюджетное  учреждение высшего образования  «Финансовый университет при Правительстве  Российской Федерации»  Колледж информатики и программирования</vt:lpstr>
      <vt:lpstr>ВВЕДЕНИЕ  Объект: семейный бюджет.  Предмет: Разработка мобильного приложения «Анализ семейного бюджета» на платформе Flutter.  Цель: предоставить пользователям удобный и функциональный инструмент для анализа семейным бюджетом.  Методы исследования:  1. Аналитический метод (обзор литературы и анализ существующих исследований). 2. Эмпирический метод (опросы пользователей, интервью с пользователем). 3. Сравнительный анализ существующих программных решений</vt:lpstr>
      <vt:lpstr>Задачи дипломного проекта</vt:lpstr>
      <vt:lpstr>Средства разработки </vt:lpstr>
      <vt:lpstr>Структурная схема приложения</vt:lpstr>
      <vt:lpstr>USE Case диаграмма</vt:lpstr>
      <vt:lpstr>результаты проектирования программного обеспечения</vt:lpstr>
      <vt:lpstr>интерфейс программного обеспечения</vt:lpstr>
      <vt:lpstr>интерфейс программного обеспечения</vt:lpstr>
      <vt:lpstr>применяемые паттерны</vt:lpstr>
      <vt:lpstr>достигнутые результаты в ходе дипломного проектирования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 «Финансовый университет при Правительстве РФ» Колледж информатики и программирования</dc:title>
  <dc:creator>Капская Аша</dc:creator>
  <cp:lastModifiedBy>Капская Аша</cp:lastModifiedBy>
  <cp:revision>58</cp:revision>
  <dcterms:created xsi:type="dcterms:W3CDTF">2023-05-12T10:42:53Z</dcterms:created>
  <dcterms:modified xsi:type="dcterms:W3CDTF">2024-06-04T06:02:16Z</dcterms:modified>
</cp:coreProperties>
</file>