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d49736ad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d49736ad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d49736ad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d49736ad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41894cd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41894cd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49736ad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49736ad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41894cd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41894cd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41894cd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41894cd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d41894cd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d41894cd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41894cd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41894cd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41894cd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41894cd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d41894cd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d41894cd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79133" y="1850477"/>
            <a:ext cx="6042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Дипломный проект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на тему:</a:t>
            </a:r>
            <a:br>
              <a:rPr lang="ru-RU" sz="3600" b="1" dirty="0"/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кроссплатформенного приложения «Мессенджер»</a:t>
            </a:r>
            <a:endParaRPr lang="ru-RU" sz="36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99833" y="3378068"/>
            <a:ext cx="5121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 студент группы 4ПКС-120</a:t>
            </a:r>
            <a:endParaRPr sz="1800" dirty="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Плюснин Максим</a:t>
            </a:r>
            <a:endParaRPr sz="1800" dirty="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Руководитель:</a:t>
            </a:r>
            <a:r>
              <a:rPr lang="ru-RU" sz="1800" dirty="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 Сибирев И.В.</a:t>
            </a:r>
            <a:endParaRPr sz="1800" dirty="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36;p13"/>
          <p:cNvSpPr txBox="1"/>
          <p:nvPr/>
        </p:nvSpPr>
        <p:spPr>
          <a:xfrm>
            <a:off x="215675" y="59092"/>
            <a:ext cx="85719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999999"/>
                </a:solidFill>
              </a:rPr>
              <a:t>Колледж информатики и Программирования при Финансовом Университете при правительстве РФ 2024г.</a:t>
            </a:r>
            <a:endParaRPr sz="16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001575" y="273525"/>
            <a:ext cx="5073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/>
              <a:t>Итоговый результат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1173849" y="1085675"/>
            <a:ext cx="7774207" cy="372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По итогу разработки дипломного проекта был создан работающий мессенджер, в котором можно обмениваться сообщениями. Также есть несколько путей развития проекта, такие как：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Шифрование сообщений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Отправка файлов разных типов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Создание групповых чатов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При разработке проекта были изучены: клиент-серверное взаимодействие и функционирование протокола передачи данных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TCP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2516100" y="1346250"/>
            <a:ext cx="41118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/>
              <a:t>Спасибо 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/>
              <a:t>за внимание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052550" y="229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/>
              <a:t>Цель проекта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099799" y="861425"/>
            <a:ext cx="7985417" cy="3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Цель данного дипломного проекта заключается в проектировании и разработке кроссплатформенного приложения «Мессенджер». Главной задачей проекта является разработка удобного и интуитивно понятного приложения и его веб-версия для обмена сообщениями между пользователями.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Объект исследования: технологии обмена данными.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Предмет исследования: приложения для обмена сообщениями.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876825" y="218050"/>
            <a:ext cx="57438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/>
              <a:t>Входные и выходные данные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574250" y="1067300"/>
            <a:ext cx="45945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Входные данные: сообщения и файлы, которые пользователи отправляют друг другу, а также логин и пароль при регистрации или авторизации. 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  <p:sp>
        <p:nvSpPr>
          <p:cNvPr id="149" name="Google Shape;149;p15"/>
          <p:cNvSpPr txBox="1"/>
          <p:nvPr/>
        </p:nvSpPr>
        <p:spPr>
          <a:xfrm>
            <a:off x="574250" y="3334475"/>
            <a:ext cx="47148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Выходные данные: то, что пользователь получает от другого пользователя и его панель чатов.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l="6489" r="8462"/>
          <a:stretch/>
        </p:blipFill>
        <p:spPr>
          <a:xfrm>
            <a:off x="5289050" y="817475"/>
            <a:ext cx="3616049" cy="41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/>
              <a:t>Диаграмма компонентов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81" y="1508760"/>
            <a:ext cx="8014782" cy="32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Диаграмма сущность-связь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046BD-C9CF-DD08-A017-1542AFE7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31" y="981276"/>
            <a:ext cx="5103691" cy="4089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;p18">
            <a:extLst>
              <a:ext uri="{FF2B5EF4-FFF2-40B4-BE49-F238E27FC236}">
                <a16:creationId xmlns:a16="http://schemas.microsoft.com/office/drawing/2014/main" id="{F55F65EC-F415-87BB-792C-E4584E712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Диаграмма вариантов использования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8613B-D130-9C18-5EB5-141D2EDD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771"/>
            <a:ext cx="9144000" cy="29077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4153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4697150" y="264275"/>
            <a:ext cx="4078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/>
              <a:t>Функциональная</a:t>
            </a:r>
            <a:r>
              <a:rPr lang="r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2600" b="1" dirty="0"/>
              <a:t>схема работы сервера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l="7278"/>
          <a:stretch/>
        </p:blipFill>
        <p:spPr>
          <a:xfrm>
            <a:off x="0" y="0"/>
            <a:ext cx="4983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20">
            <a:extLst>
              <a:ext uri="{FF2B5EF4-FFF2-40B4-BE49-F238E27FC236}">
                <a16:creationId xmlns:a16="http://schemas.microsoft.com/office/drawing/2014/main" id="{586336AB-FBD8-B10F-810D-EF10DFA20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5800" y="0"/>
            <a:ext cx="4078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Montserrat"/>
                <a:ea typeface="Montserrat"/>
                <a:cs typeface="Montserrat"/>
                <a:sym typeface="Montserrat"/>
              </a:rPr>
              <a:t>Функциональная схема клиентского приложения</a:t>
            </a:r>
            <a:br>
              <a:rPr lang="ru-RU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2800" dirty="0">
                <a:latin typeface="Montserrat"/>
                <a:ea typeface="Montserrat"/>
                <a:cs typeface="Montserrat"/>
                <a:sym typeface="Montserrat"/>
              </a:rPr>
            </a:b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001575" y="273525"/>
            <a:ext cx="5073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/>
              <a:t>Интерфейс программы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r="11047"/>
          <a:stretch/>
        </p:blipFill>
        <p:spPr>
          <a:xfrm>
            <a:off x="337350" y="1071850"/>
            <a:ext cx="3813858" cy="38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r="8800"/>
          <a:stretch/>
        </p:blipFill>
        <p:spPr>
          <a:xfrm>
            <a:off x="4720450" y="1071862"/>
            <a:ext cx="4088326" cy="38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203</Words>
  <Application>Microsoft Office PowerPoint</Application>
  <PresentationFormat>On-screen Show (16:9)</PresentationFormat>
  <Paragraphs>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Times New Roman</vt:lpstr>
      <vt:lpstr>Lato</vt:lpstr>
      <vt:lpstr>Focus</vt:lpstr>
      <vt:lpstr>Дипломный проект на тему: Разработка кроссплатформенного приложения «Мессенджер»</vt:lpstr>
      <vt:lpstr>Цель проекта</vt:lpstr>
      <vt:lpstr>Входные и выходные данные</vt:lpstr>
      <vt:lpstr>Диаграмма компонентов </vt:lpstr>
      <vt:lpstr>Диаграмма сущность-связь</vt:lpstr>
      <vt:lpstr>Диаграмма вариантов использования</vt:lpstr>
      <vt:lpstr>Функциональная схема работы сервера</vt:lpstr>
      <vt:lpstr>Функциональная схема клиентского приложения  </vt:lpstr>
      <vt:lpstr>Интерфейс программы</vt:lpstr>
      <vt:lpstr>Итоговый результат</vt:lpstr>
      <vt:lpstr>Спасибо 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кроссплатформенного приложения «Мессенджер»</dc:title>
  <cp:lastModifiedBy>Максим Плюснин</cp:lastModifiedBy>
  <cp:revision>46</cp:revision>
  <dcterms:modified xsi:type="dcterms:W3CDTF">2024-05-14T12:45:57Z</dcterms:modified>
</cp:coreProperties>
</file>