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AB28D-908D-4138-8812-883DC89280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2BA3E-0761-4916-BF32-993C841D2C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Объектом исследования являются компьютерные игры.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733FE-3ECC-455A-A305-498557880870}" type="parTrans" cxnId="{204A82E8-0F97-4AFF-A6A5-4D0F32C64B22}">
      <dgm:prSet/>
      <dgm:spPr/>
      <dgm:t>
        <a:bodyPr/>
        <a:lstStyle/>
        <a:p>
          <a:endParaRPr lang="en-US"/>
        </a:p>
      </dgm:t>
    </dgm:pt>
    <dgm:pt modelId="{EAFB59D2-7790-4CEB-BBE2-DE4E18C9E1CA}" type="sibTrans" cxnId="{204A82E8-0F97-4AFF-A6A5-4D0F32C64B22}">
      <dgm:prSet/>
      <dgm:spPr/>
      <dgm:t>
        <a:bodyPr/>
        <a:lstStyle/>
        <a:p>
          <a:endParaRPr lang="en-US"/>
        </a:p>
      </dgm:t>
    </dgm:pt>
    <dgm:pt modelId="{AF314B0F-BEEC-4FD1-8E3C-8AFC1D8C8C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Предмет исследования - процесс создания 3D игры «</a:t>
          </a:r>
          <a:r>
            <a:rPr lang="ru-RU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Chef's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World» на платформе </a:t>
          </a:r>
          <a:r>
            <a:rPr lang="ru-RU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Unity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включая функциональные и технические требования, визуальные и звуковые составляющие, а также программирование и тестирование на языке C#.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640DF1-C8E3-4DF4-A8A3-E18948FC877A}" type="parTrans" cxnId="{1698E8FB-6C71-4CAF-95FE-AE19518C4573}">
      <dgm:prSet/>
      <dgm:spPr/>
      <dgm:t>
        <a:bodyPr/>
        <a:lstStyle/>
        <a:p>
          <a:endParaRPr lang="en-US"/>
        </a:p>
      </dgm:t>
    </dgm:pt>
    <dgm:pt modelId="{1B757AD7-84C8-41AA-A184-F3B19C659498}" type="sibTrans" cxnId="{1698E8FB-6C71-4CAF-95FE-AE19518C4573}">
      <dgm:prSet/>
      <dgm:spPr/>
      <dgm:t>
        <a:bodyPr/>
        <a:lstStyle/>
        <a:p>
          <a:endParaRPr lang="en-US"/>
        </a:p>
      </dgm:t>
    </dgm:pt>
    <dgm:pt modelId="{097B1D3B-64FC-4632-A238-D0209D341158}" type="pres">
      <dgm:prSet presAssocID="{F3FAB28D-908D-4138-8812-883DC892809C}" presName="root" presStyleCnt="0">
        <dgm:presLayoutVars>
          <dgm:dir/>
          <dgm:resizeHandles val="exact"/>
        </dgm:presLayoutVars>
      </dgm:prSet>
      <dgm:spPr/>
    </dgm:pt>
    <dgm:pt modelId="{071A9850-A5AB-44C1-B08E-369D4C51964D}" type="pres">
      <dgm:prSet presAssocID="{B6F2BA3E-0761-4916-BF32-993C841D2C3E}" presName="compNode" presStyleCnt="0"/>
      <dgm:spPr/>
    </dgm:pt>
    <dgm:pt modelId="{1C6362D2-B1CE-4EBF-9257-E3ED1803A897}" type="pres">
      <dgm:prSet presAssocID="{B6F2BA3E-0761-4916-BF32-993C841D2C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E3C38F6-211F-42B9-AFB8-05A8FA886E7B}" type="pres">
      <dgm:prSet presAssocID="{B6F2BA3E-0761-4916-BF32-993C841D2C3E}" presName="spaceRect" presStyleCnt="0"/>
      <dgm:spPr/>
    </dgm:pt>
    <dgm:pt modelId="{4B41FBF4-A483-4B53-8A6D-912934B23818}" type="pres">
      <dgm:prSet presAssocID="{B6F2BA3E-0761-4916-BF32-993C841D2C3E}" presName="textRect" presStyleLbl="revTx" presStyleIdx="0" presStyleCnt="2">
        <dgm:presLayoutVars>
          <dgm:chMax val="1"/>
          <dgm:chPref val="1"/>
        </dgm:presLayoutVars>
      </dgm:prSet>
      <dgm:spPr/>
    </dgm:pt>
    <dgm:pt modelId="{F06A9003-7EF4-42D8-9DBB-E7362F011824}" type="pres">
      <dgm:prSet presAssocID="{EAFB59D2-7790-4CEB-BBE2-DE4E18C9E1CA}" presName="sibTrans" presStyleCnt="0"/>
      <dgm:spPr/>
    </dgm:pt>
    <dgm:pt modelId="{E6CA6769-ED76-4620-87E4-90DFB4700E9D}" type="pres">
      <dgm:prSet presAssocID="{AF314B0F-BEEC-4FD1-8E3C-8AFC1D8C8CDE}" presName="compNode" presStyleCnt="0"/>
      <dgm:spPr/>
    </dgm:pt>
    <dgm:pt modelId="{B910AB2D-5D5A-48A2-AA6A-A9EC35800DEA}" type="pres">
      <dgm:prSet presAssocID="{AF314B0F-BEEC-4FD1-8E3C-8AFC1D8C8C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2BAC82F3-60C8-4FB4-8AD5-23878A0A59F4}" type="pres">
      <dgm:prSet presAssocID="{AF314B0F-BEEC-4FD1-8E3C-8AFC1D8C8CDE}" presName="spaceRect" presStyleCnt="0"/>
      <dgm:spPr/>
    </dgm:pt>
    <dgm:pt modelId="{FBDA9B4E-6E65-409C-9CEA-00CC7EE28497}" type="pres">
      <dgm:prSet presAssocID="{AF314B0F-BEEC-4FD1-8E3C-8AFC1D8C8CDE}" presName="textRect" presStyleLbl="revTx" presStyleIdx="1" presStyleCnt="2" custScaleX="179277" custScaleY="113181">
        <dgm:presLayoutVars>
          <dgm:chMax val="1"/>
          <dgm:chPref val="1"/>
        </dgm:presLayoutVars>
      </dgm:prSet>
      <dgm:spPr/>
    </dgm:pt>
  </dgm:ptLst>
  <dgm:cxnLst>
    <dgm:cxn modelId="{33063629-55A8-4451-BBE2-F1B04A42BB3F}" type="presOf" srcId="{AF314B0F-BEEC-4FD1-8E3C-8AFC1D8C8CDE}" destId="{FBDA9B4E-6E65-409C-9CEA-00CC7EE28497}" srcOrd="0" destOrd="0" presId="urn:microsoft.com/office/officeart/2018/2/layout/IconLabelList"/>
    <dgm:cxn modelId="{06999653-5AEE-4E04-9A34-E19FB529A99B}" type="presOf" srcId="{B6F2BA3E-0761-4916-BF32-993C841D2C3E}" destId="{4B41FBF4-A483-4B53-8A6D-912934B23818}" srcOrd="0" destOrd="0" presId="urn:microsoft.com/office/officeart/2018/2/layout/IconLabelList"/>
    <dgm:cxn modelId="{B41E88B1-B4F5-4165-B7A1-A70CC80BE284}" type="presOf" srcId="{F3FAB28D-908D-4138-8812-883DC892809C}" destId="{097B1D3B-64FC-4632-A238-D0209D341158}" srcOrd="0" destOrd="0" presId="urn:microsoft.com/office/officeart/2018/2/layout/IconLabelList"/>
    <dgm:cxn modelId="{204A82E8-0F97-4AFF-A6A5-4D0F32C64B22}" srcId="{F3FAB28D-908D-4138-8812-883DC892809C}" destId="{B6F2BA3E-0761-4916-BF32-993C841D2C3E}" srcOrd="0" destOrd="0" parTransId="{D55733FE-3ECC-455A-A305-498557880870}" sibTransId="{EAFB59D2-7790-4CEB-BBE2-DE4E18C9E1CA}"/>
    <dgm:cxn modelId="{1698E8FB-6C71-4CAF-95FE-AE19518C4573}" srcId="{F3FAB28D-908D-4138-8812-883DC892809C}" destId="{AF314B0F-BEEC-4FD1-8E3C-8AFC1D8C8CDE}" srcOrd="1" destOrd="0" parTransId="{70640DF1-C8E3-4DF4-A8A3-E18948FC877A}" sibTransId="{1B757AD7-84C8-41AA-A184-F3B19C659498}"/>
    <dgm:cxn modelId="{E74A0510-A6E1-49B7-8230-A06827A73E9E}" type="presParOf" srcId="{097B1D3B-64FC-4632-A238-D0209D341158}" destId="{071A9850-A5AB-44C1-B08E-369D4C51964D}" srcOrd="0" destOrd="0" presId="urn:microsoft.com/office/officeart/2018/2/layout/IconLabelList"/>
    <dgm:cxn modelId="{D44810DA-7F75-4699-826E-0F1BBF792C86}" type="presParOf" srcId="{071A9850-A5AB-44C1-B08E-369D4C51964D}" destId="{1C6362D2-B1CE-4EBF-9257-E3ED1803A897}" srcOrd="0" destOrd="0" presId="urn:microsoft.com/office/officeart/2018/2/layout/IconLabelList"/>
    <dgm:cxn modelId="{549A3747-753A-4E71-A9BD-60C368C66848}" type="presParOf" srcId="{071A9850-A5AB-44C1-B08E-369D4C51964D}" destId="{FE3C38F6-211F-42B9-AFB8-05A8FA886E7B}" srcOrd="1" destOrd="0" presId="urn:microsoft.com/office/officeart/2018/2/layout/IconLabelList"/>
    <dgm:cxn modelId="{389C107A-A598-42C2-948C-FE556E5D9382}" type="presParOf" srcId="{071A9850-A5AB-44C1-B08E-369D4C51964D}" destId="{4B41FBF4-A483-4B53-8A6D-912934B23818}" srcOrd="2" destOrd="0" presId="urn:microsoft.com/office/officeart/2018/2/layout/IconLabelList"/>
    <dgm:cxn modelId="{DC51D5E0-3FFF-4FF5-B91B-97A41497E6B2}" type="presParOf" srcId="{097B1D3B-64FC-4632-A238-D0209D341158}" destId="{F06A9003-7EF4-42D8-9DBB-E7362F011824}" srcOrd="1" destOrd="0" presId="urn:microsoft.com/office/officeart/2018/2/layout/IconLabelList"/>
    <dgm:cxn modelId="{86075A99-67CA-4EC2-AAC0-D452A564D425}" type="presParOf" srcId="{097B1D3B-64FC-4632-A238-D0209D341158}" destId="{E6CA6769-ED76-4620-87E4-90DFB4700E9D}" srcOrd="2" destOrd="0" presId="urn:microsoft.com/office/officeart/2018/2/layout/IconLabelList"/>
    <dgm:cxn modelId="{7F74ADB2-109E-42C3-85EF-BBB5A4F3F682}" type="presParOf" srcId="{E6CA6769-ED76-4620-87E4-90DFB4700E9D}" destId="{B910AB2D-5D5A-48A2-AA6A-A9EC35800DEA}" srcOrd="0" destOrd="0" presId="urn:microsoft.com/office/officeart/2018/2/layout/IconLabelList"/>
    <dgm:cxn modelId="{FABFC1C8-5E37-4068-AB8C-DDD598F23004}" type="presParOf" srcId="{E6CA6769-ED76-4620-87E4-90DFB4700E9D}" destId="{2BAC82F3-60C8-4FB4-8AD5-23878A0A59F4}" srcOrd="1" destOrd="0" presId="urn:microsoft.com/office/officeart/2018/2/layout/IconLabelList"/>
    <dgm:cxn modelId="{85029E9A-1D12-47A9-A232-C15DAA8A413A}" type="presParOf" srcId="{E6CA6769-ED76-4620-87E4-90DFB4700E9D}" destId="{FBDA9B4E-6E65-409C-9CEA-00CC7EE284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362D2-B1CE-4EBF-9257-E3ED1803A897}">
      <dsp:nvSpPr>
        <dsp:cNvPr id="0" name=""/>
        <dsp:cNvSpPr/>
      </dsp:nvSpPr>
      <dsp:spPr>
        <a:xfrm>
          <a:off x="987413" y="605419"/>
          <a:ext cx="1589625" cy="1589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1FBF4-A483-4B53-8A6D-912934B23818}">
      <dsp:nvSpPr>
        <dsp:cNvPr id="0" name=""/>
        <dsp:cNvSpPr/>
      </dsp:nvSpPr>
      <dsp:spPr>
        <a:xfrm>
          <a:off x="15976" y="2665782"/>
          <a:ext cx="3532500" cy="107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Объектом исследования являются компьютерные игры.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76" y="2665782"/>
        <a:ext cx="3532500" cy="1077470"/>
      </dsp:txXfrm>
    </dsp:sp>
    <dsp:sp modelId="{B910AB2D-5D5A-48A2-AA6A-A9EC35800DEA}">
      <dsp:nvSpPr>
        <dsp:cNvPr id="0" name=""/>
        <dsp:cNvSpPr/>
      </dsp:nvSpPr>
      <dsp:spPr>
        <a:xfrm>
          <a:off x="6538331" y="524206"/>
          <a:ext cx="1589625" cy="1589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A9B4E-6E65-409C-9CEA-00CC7EE28497}">
      <dsp:nvSpPr>
        <dsp:cNvPr id="0" name=""/>
        <dsp:cNvSpPr/>
      </dsp:nvSpPr>
      <dsp:spPr>
        <a:xfrm>
          <a:off x="4166663" y="2584935"/>
          <a:ext cx="6332960" cy="1239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Предмет исследования - процесс создания 3D игры «</a:t>
          </a:r>
          <a:r>
            <a:rPr lang="ru-RU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Chef's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World» на платформе </a:t>
          </a:r>
          <a:r>
            <a:rPr lang="ru-RU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Unity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включая функциональные и технические требования, визуальные и звуковые составляющие, а также программирование и тестирование на языке C#.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6663" y="2584935"/>
        <a:ext cx="6332960" cy="1239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96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6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95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39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8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5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91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14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27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D227F9BB-F56F-4D67-8737-03296A4C9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86197" cy="412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B7CCADA-F1E7-40EA-808E-1584067AC780}"/>
              </a:ext>
            </a:extLst>
          </p:cNvPr>
          <p:cNvSpPr txBox="1">
            <a:spLocks/>
          </p:cNvSpPr>
          <p:nvPr/>
        </p:nvSpPr>
        <p:spPr>
          <a:xfrm>
            <a:off x="1208079" y="494683"/>
            <a:ext cx="10243150" cy="720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(Финансовый университет) Колледж информатики и программирования 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2ED6903-9CAA-4C35-AAEF-BF8A2C37FA93}"/>
              </a:ext>
            </a:extLst>
          </p:cNvPr>
          <p:cNvSpPr txBox="1">
            <a:spLocks/>
          </p:cNvSpPr>
          <p:nvPr/>
        </p:nvSpPr>
        <p:spPr>
          <a:xfrm>
            <a:off x="1845642" y="2416028"/>
            <a:ext cx="8968023" cy="1449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компьютерной 3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игры 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Chief’s World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»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1FB6484-8306-4B81-A6C4-F2BE3F412646}"/>
              </a:ext>
            </a:extLst>
          </p:cNvPr>
          <p:cNvSpPr txBox="1">
            <a:spLocks/>
          </p:cNvSpPr>
          <p:nvPr/>
        </p:nvSpPr>
        <p:spPr>
          <a:xfrm>
            <a:off x="9345335" y="4839027"/>
            <a:ext cx="2492066" cy="1809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: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Шатилов А.О.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дипломного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</a:p>
          <a:p>
            <a:pPr algn="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Сибирев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И.В.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1A0179A-4E55-4FF4-A98A-69A441DF7653}"/>
              </a:ext>
            </a:extLst>
          </p:cNvPr>
          <p:cNvSpPr txBox="1">
            <a:spLocks/>
          </p:cNvSpPr>
          <p:nvPr/>
        </p:nvSpPr>
        <p:spPr>
          <a:xfrm>
            <a:off x="5647888" y="6409179"/>
            <a:ext cx="811635" cy="47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E7BB1-FE5A-461D-9107-B9C4BB54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80" y="349974"/>
            <a:ext cx="5081925" cy="1462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приготовления</a:t>
            </a:r>
            <a:endParaRPr lang="en-US" sz="4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6FB288-8E16-426B-AC1A-1CFBBA0A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76" y="211257"/>
            <a:ext cx="1161366" cy="1739874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E53443F-459F-439D-80EA-1CC457A08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1946" y="662902"/>
            <a:ext cx="1139618" cy="1739875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9B07DA-C234-46BB-953D-BE59B747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186" y="2786447"/>
            <a:ext cx="1415545" cy="16218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DAA3FD-4D23-4706-A07D-E4C004FE2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792" y="3301669"/>
            <a:ext cx="1446585" cy="1772577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DFA9B1F3-F8F8-47E3-93D7-FC9376AE348F}"/>
              </a:ext>
            </a:extLst>
          </p:cNvPr>
          <p:cNvSpPr txBox="1">
            <a:spLocks/>
          </p:cNvSpPr>
          <p:nvPr/>
        </p:nvSpPr>
        <p:spPr>
          <a:xfrm>
            <a:off x="6880926" y="2786447"/>
            <a:ext cx="5081925" cy="1888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Игрок может взаимодействовать с различными объектами, чтобы готовить заказы. В этом процессе он может использовать множество инструментов и ингредиентов, создавая уникальные блюда для своих клиентов.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6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CA180-3537-4814-9E72-48F1DDEE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клиентами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26043D-FADF-ADFE-0AF2-9188955B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84142"/>
            <a:ext cx="5393361" cy="3100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Игрок может взаимодействовать с клиентами, чтобы передавать им заказы. Успешная сдача заказа зависит от точности и своевременности выполнения. Однако, если заказ выполнен неправильно или с задержкой, это может привести к провалу.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421B90-92D2-4923-8597-44172E4A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2392776"/>
            <a:ext cx="1741728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572BCA-78A1-404F-96D0-B97BDF23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04" y="558913"/>
            <a:ext cx="2090073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9DC692-0CB7-4262-92CD-EC29A560B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503" y="3661942"/>
            <a:ext cx="2387751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30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42E2C-92DD-4B17-A4F9-CB2CDC01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8" y="714483"/>
            <a:ext cx="6118403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жизней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3352F7-135F-4707-B3DD-74725CDE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156547"/>
            <a:ext cx="4100921" cy="139431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7AB8DF1D-CE8C-67CB-4B28-2047B92E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2496439"/>
            <a:ext cx="6118403" cy="254981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000" kern="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жизней в игре представлена индикатором с тремя заполненными сердцами, э</a:t>
            </a:r>
            <a:r>
              <a:rPr lang="ru-RU" sz="20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тот индикатор показывает текущее состояние здоровья игрока.</a:t>
            </a:r>
          </a:p>
          <a:p>
            <a:pPr marL="0" indent="0" algn="r">
              <a:buNone/>
            </a:pPr>
            <a:r>
              <a:rPr lang="ru-RU" sz="20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проваленный заказ приводит к потере одного сердца из индикатора жизней.</a:t>
            </a:r>
          </a:p>
          <a:p>
            <a:pPr marL="0" indent="0" algn="r">
              <a:buNone/>
            </a:pPr>
            <a:r>
              <a:rPr lang="ru-RU" sz="20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игрок теряет все сердца, игра заканчивается и игроку приходится начинать заново.</a:t>
            </a:r>
            <a:endParaRPr lang="en-US" sz="2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AF2FEA4-1911-4165-9AB2-8A8FBA06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6" y="3799366"/>
            <a:ext cx="4072421" cy="2300917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2" name="Arc 15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13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F2462-7270-4E97-8104-9F9F2124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69858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и меню настроек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8028E7-3615-47C9-823E-51A2476C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672644"/>
            <a:ext cx="4555700" cy="2585359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219D13-B76E-4631-9700-17639D7E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29" y="3526029"/>
            <a:ext cx="3225124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917C89-EA43-37A6-F9B4-1DA02024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игры разработано главное меню и меню настроек.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 может: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Регулировать громкость звуков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Регулировать громкость музыки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Назначать клавиши управления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4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BD947-70E1-4845-B476-BEA147C9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AAD41-DB4B-4989-9A80-777F65E2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833" cy="3859742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проекта был успешно реализован 3D симулятор кулинарии на платформе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Основные достижения включают разработку увлекательного игрового мира, внедрение функциональных и технических требований, использование современных технологий и инструментов, а также проектирование и реализацию визуальной и звуковой составляющих.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5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3F645-0B66-45FB-A0EC-F83BC0BC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7C293-2AEE-4AA1-8B96-1D7D9229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462" y="2934304"/>
            <a:ext cx="8400526" cy="120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2722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189BF-9F66-47A6-BF85-61259E61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0094D-30FA-4BEA-915C-696156CC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 заключается в его потенциале как инновационного проекта, сочетающего развлекательные элементы, использование передовых технологий и соответствие современным трендам в игровой индустрии. Это делает его важной и значимой как для личного развития автора, так и для всей индустрии в целом.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3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8B32C-FF22-4091-B394-36950D91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553F1-7569-4AD8-A53A-DD38C23C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56" y="2680800"/>
            <a:ext cx="6149476" cy="2117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проекта является создание компьютерной 3D игры «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Chef's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World» на платформе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языка программирования C#. Основная задача проекта — разработка увлекательного и качественного игрового приложения с уникальным миром кулинарных приключений.</a:t>
            </a:r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2F13F76F-F586-47B4-B977-AA33D7897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00"/>
          <a:stretch/>
        </p:blipFill>
        <p:spPr bwMode="auto"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8" name="Freeform: Shape 2077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0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A3A26-FDCB-44C3-AD53-F1C3D39A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482BAC2-76E1-A6A3-3C05-9310257DE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093922"/>
              </p:ext>
            </p:extLst>
          </p:nvPr>
        </p:nvGraphicFramePr>
        <p:xfrm>
          <a:off x="1190538" y="1766902"/>
          <a:ext cx="10515600" cy="43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46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E8D80-9AD4-4EE5-93AB-95BA52CC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Инструментальное программное обеспечение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F0C1C-3D99-4194-A866-34789155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были задействованы такие программы как:</a:t>
            </a:r>
          </a:p>
          <a:p>
            <a:pPr algn="l">
              <a:lnSpc>
                <a:spcPct val="100000"/>
              </a:lnSpc>
            </a:pP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(среда разработки)</a:t>
            </a:r>
          </a:p>
          <a:p>
            <a:pPr algn="l">
              <a:lnSpc>
                <a:spcPct val="100000"/>
              </a:lnSpc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(редактор кода)</a:t>
            </a:r>
          </a:p>
          <a:p>
            <a:pPr algn="l">
              <a:lnSpc>
                <a:spcPct val="100000"/>
              </a:lnSpc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DALL-E(нейронная сеть для создания фонов)</a:t>
            </a:r>
          </a:p>
          <a:p>
            <a:pPr algn="l">
              <a:lnSpc>
                <a:spcPct val="100000"/>
              </a:lnSpc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Word(редактор текста)</a:t>
            </a:r>
          </a:p>
          <a:p>
            <a:pPr algn="l">
              <a:lnSpc>
                <a:spcPct val="100000"/>
              </a:lnSpc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PowerPoint(среда для создания презентаций)</a:t>
            </a:r>
          </a:p>
          <a:p>
            <a:pPr algn="l">
              <a:lnSpc>
                <a:spcPct val="100000"/>
              </a:lnSpc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Draw.io и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PlanText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(сервисы для построения диаграмм)</a:t>
            </a:r>
          </a:p>
          <a:p>
            <a:pPr algn="l">
              <a:lnSpc>
                <a:spcPct val="100000"/>
              </a:lnSpc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C#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DF91BE9-D0FB-48F9-8460-F757C9752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54" y="1931525"/>
            <a:ext cx="2230017" cy="81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45E58589-0B35-4AE6-88B9-C7F060B1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67" y="2096013"/>
            <a:ext cx="2938433" cy="23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Picture background">
            <a:extLst>
              <a:ext uri="{FF2B5EF4-FFF2-40B4-BE49-F238E27FC236}">
                <a16:creationId xmlns:a16="http://schemas.microsoft.com/office/drawing/2014/main" id="{2CEC8D20-3963-4F68-BDD3-88D20DFB20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10" descr="Picture background">
            <a:extLst>
              <a:ext uri="{FF2B5EF4-FFF2-40B4-BE49-F238E27FC236}">
                <a16:creationId xmlns:a16="http://schemas.microsoft.com/office/drawing/2014/main" id="{5F123B9B-51F1-44DC-AF72-B91321ED2E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7C35A7-E294-4404-BE1A-2F913B193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896" y="4387823"/>
            <a:ext cx="753808" cy="8722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FFD698-2FC4-4791-A727-14DADBB3B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583" y="4048714"/>
            <a:ext cx="836290" cy="775213"/>
          </a:xfrm>
          <a:prstGeom prst="rect">
            <a:avLst/>
          </a:prstGeom>
        </p:spPr>
      </p:pic>
      <p:pic>
        <p:nvPicPr>
          <p:cNvPr id="1038" name="Picture 14" descr="C# Logo PNG Vector">
            <a:extLst>
              <a:ext uri="{FF2B5EF4-FFF2-40B4-BE49-F238E27FC236}">
                <a16:creationId xmlns:a16="http://schemas.microsoft.com/office/drawing/2014/main" id="{CE2506A9-E36D-4A71-A836-9E7EC5D27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18" y="4823926"/>
            <a:ext cx="1215265" cy="136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40228-4E15-4DA6-B41A-1CA7CF99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D4903-4070-42C2-9882-229244CA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Жанр симулятор кулинарии - это видеоигры, в которых игроки берут на себя роль повара, готовят блюда и управляют кухней или рестораном. Игроки следуют рецептам, используют различные ингредиенты и кухонное оборудование, управляют временем и финансами, а иногда создают свои рецепты. Игры этого жанра могут быть как расслабляющими и образовательными, так и напряженными и соревновательными, предлагая разнообразный игровой опыт для любителей кулинарии.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35E6C-6939-47A7-985D-29C9A492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D3E2582-EE13-47EF-9172-F41A01E873B7}"/>
              </a:ext>
            </a:extLst>
          </p:cNvPr>
          <p:cNvSpPr txBox="1">
            <a:spLocks/>
          </p:cNvSpPr>
          <p:nvPr/>
        </p:nvSpPr>
        <p:spPr>
          <a:xfrm>
            <a:off x="1451815" y="3025185"/>
            <a:ext cx="3846613" cy="105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BB6332-76D3-4BA1-96EA-F400836A46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42898" y="1368648"/>
            <a:ext cx="4742673" cy="43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4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2AB11-27E6-4220-A96B-3F90C03D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A61642B-634F-4422-85AE-BD8B8077EC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852" y="1464185"/>
            <a:ext cx="5461077" cy="480218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CB4A8E3-229A-4680-B449-1D3497ABF577}"/>
              </a:ext>
            </a:extLst>
          </p:cNvPr>
          <p:cNvSpPr txBox="1">
            <a:spLocks/>
          </p:cNvSpPr>
          <p:nvPr/>
        </p:nvSpPr>
        <p:spPr>
          <a:xfrm>
            <a:off x="8817527" y="3335628"/>
            <a:ext cx="3304565" cy="105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405070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6C1E0-BA4D-4920-BD78-C2DB558D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герой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CD2178-7A70-4A69-9A6F-96F84935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12" y="1043138"/>
            <a:ext cx="3392258" cy="415402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EE43-3BD2-4078-8D3F-E7DA8389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главного героя были разработаны: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Контролер управления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Механика взаимодействия с объектами и персонажами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Механика приготовления продуктов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Механика выдачи заказов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84635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Стандартная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536</Words>
  <Application>Microsoft Office PowerPoint</Application>
  <PresentationFormat>Широкоэкранный</PresentationFormat>
  <Paragraphs>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ShapesVTI</vt:lpstr>
      <vt:lpstr>Презентация PowerPoint</vt:lpstr>
      <vt:lpstr>Актуальность проекта</vt:lpstr>
      <vt:lpstr>Цели и задачи</vt:lpstr>
      <vt:lpstr>Объект и предмет исследования</vt:lpstr>
      <vt:lpstr>Инструментальное программное обеспечение</vt:lpstr>
      <vt:lpstr>Жанр</vt:lpstr>
      <vt:lpstr>Диаграммы</vt:lpstr>
      <vt:lpstr>Схемы</vt:lpstr>
      <vt:lpstr>Главный герой</vt:lpstr>
      <vt:lpstr>Система приготовления</vt:lpstr>
      <vt:lpstr>Взаимодействие с клиентами</vt:lpstr>
      <vt:lpstr>Система жизней</vt:lpstr>
      <vt:lpstr>Главное меню и меню настроек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компьютерной 3D на игры  Unity « Chief’s World »</dc:title>
  <dc:creator>Шатилов Арсений Олегович</dc:creator>
  <cp:lastModifiedBy>Шатилов Арсений Олегович</cp:lastModifiedBy>
  <cp:revision>16</cp:revision>
  <dcterms:created xsi:type="dcterms:W3CDTF">2024-05-14T09:49:24Z</dcterms:created>
  <dcterms:modified xsi:type="dcterms:W3CDTF">2024-06-03T02:09:48Z</dcterms:modified>
</cp:coreProperties>
</file>