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5" r:id="rId1"/>
  </p:sldMasterIdLst>
  <p:notesMasterIdLst>
    <p:notesMasterId r:id="rId15"/>
  </p:notesMasterIdLst>
  <p:sldIdLst>
    <p:sldId id="296" r:id="rId2"/>
    <p:sldId id="353" r:id="rId3"/>
    <p:sldId id="344" r:id="rId4"/>
    <p:sldId id="345" r:id="rId5"/>
    <p:sldId id="347" r:id="rId6"/>
    <p:sldId id="354" r:id="rId7"/>
    <p:sldId id="351" r:id="rId8"/>
    <p:sldId id="356" r:id="rId9"/>
    <p:sldId id="358" r:id="rId10"/>
    <p:sldId id="361" r:id="rId11"/>
    <p:sldId id="359" r:id="rId12"/>
    <p:sldId id="360" r:id="rId13"/>
    <p:sldId id="362" r:id="rId14"/>
  </p:sldIdLst>
  <p:sldSz cx="13439775" cy="7559675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 userDrawn="1">
          <p15:clr>
            <a:srgbClr val="A4A3A4"/>
          </p15:clr>
        </p15:guide>
        <p15:guide id="2" pos="3303" userDrawn="1">
          <p15:clr>
            <a:srgbClr val="A4A3A4"/>
          </p15:clr>
        </p15:guide>
        <p15:guide id="3" orient="horz" pos="4422" userDrawn="1">
          <p15:clr>
            <a:srgbClr val="A4A3A4"/>
          </p15:clr>
        </p15:guide>
        <p15:guide id="4" pos="4687" userDrawn="1">
          <p15:clr>
            <a:srgbClr val="A4A3A4"/>
          </p15:clr>
        </p15:guide>
        <p15:guide id="5" pos="2986" userDrawn="1">
          <p15:clr>
            <a:srgbClr val="A4A3A4"/>
          </p15:clr>
        </p15:guide>
        <p15:guide id="6" orient="horz" pos="2154" userDrawn="1">
          <p15:clr>
            <a:srgbClr val="A4A3A4"/>
          </p15:clr>
        </p15:guide>
        <p15:guide id="7" orient="horz" pos="181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орина Екатерина Леонидовна" initials="ГЕЛ" lastIdx="10" clrIdx="0">
    <p:extLst>
      <p:ext uri="{19B8F6BF-5375-455C-9EA6-DF929625EA0E}">
        <p15:presenceInfo xmlns:p15="http://schemas.microsoft.com/office/powerpoint/2012/main" userId="S-1-5-21-2542494797-2759003736-1566031932-20664" providerId="AD"/>
      </p:ext>
    </p:extLst>
  </p:cmAuthor>
  <p:cmAuthor id="2" name="Шевченко Владислав Сергеевич" initials="ШВС" lastIdx="1" clrIdx="1">
    <p:extLst>
      <p:ext uri="{19B8F6BF-5375-455C-9EA6-DF929625EA0E}">
        <p15:presenceInfo xmlns:p15="http://schemas.microsoft.com/office/powerpoint/2012/main" userId="S-1-5-21-2542494797-2759003736-1566031932-591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40"/>
    <a:srgbClr val="FF2D64"/>
    <a:srgbClr val="00A6FF"/>
    <a:srgbClr val="ACDFFF"/>
    <a:srgbClr val="D5F2FF"/>
    <a:srgbClr val="FFCEDB"/>
    <a:srgbClr val="FFF4E7"/>
    <a:srgbClr val="5A3434"/>
    <a:srgbClr val="D1D5DA"/>
    <a:srgbClr val="681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6374" autoAdjust="0"/>
  </p:normalViewPr>
  <p:slideViewPr>
    <p:cSldViewPr snapToGrid="0" snapToObjects="1">
      <p:cViewPr varScale="1">
        <p:scale>
          <a:sx n="106" d="100"/>
          <a:sy n="106" d="100"/>
        </p:scale>
        <p:origin x="156" y="528"/>
      </p:cViewPr>
      <p:guideLst>
        <p:guide orient="horz" pos="1224"/>
        <p:guide pos="3303"/>
        <p:guide orient="horz" pos="4422"/>
        <p:guide pos="4687"/>
        <p:guide pos="2986"/>
        <p:guide orient="horz" pos="2154"/>
        <p:guide orient="horz"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93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1pPr>
    <a:lvl2pPr marL="266870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2pPr>
    <a:lvl3pPr marL="533741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3pPr>
    <a:lvl4pPr marL="800610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4pPr>
    <a:lvl5pPr marL="1067480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5pPr>
    <a:lvl6pPr marL="1334351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6pPr>
    <a:lvl7pPr marL="1601220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7pPr>
    <a:lvl8pPr marL="1868090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8pPr>
    <a:lvl9pPr marL="2134959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48939" tIns="24469" rIns="48939" bIns="24469"/>
          <a:lstStyle/>
          <a:p>
            <a:endParaRPr lang="en-US">
              <a:latin typeface="TT Norms Regular" panose="02000503030000020003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48939" tIns="24469" rIns="48939" bIns="24469"/>
          <a:lstStyle/>
          <a:p>
            <a:fld id="{F7021451-1387-4CA6-816F-3879F97B5CBC}" type="slidenum">
              <a:rPr lang="en-US">
                <a:latin typeface="TT Norms Regular" panose="02000503030000020003" pitchFamily="2" charset="-52"/>
              </a:rPr>
              <a:t>1</a:t>
            </a:fld>
            <a:endParaRPr lang="en-US">
              <a:latin typeface="TT Norms Regular" panose="02000503030000020003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45719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T Norms Regular" panose="02000503030000020003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TT Norms Regular" panose="02000503030000020003" pitchFamily="2" charset="-52"/>
              </a:rPr>
              <a:t>10</a:t>
            </a:fld>
            <a:endParaRPr lang="en-US">
              <a:latin typeface="TT Norms Regular" panose="02000503030000020003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97847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T Norms Regular" panose="02000503030000020003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Norms Regular" panose="02000503030000020003" pitchFamily="2" charset="-52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Norms Regular" panose="02000503030000020003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05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T Norms Regular" panose="02000503030000020003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Norms Regular" panose="02000503030000020003" pitchFamily="2" charset="-52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Norms Regular" panose="02000503030000020003" pitchFamily="2" charset="-5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209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48939" tIns="24469" rIns="48939" bIns="24469"/>
          <a:lstStyle/>
          <a:p>
            <a:endParaRPr lang="en-US">
              <a:latin typeface="TT Norms Regular" panose="02000503030000020003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48939" tIns="24469" rIns="48939" bIns="24469"/>
          <a:lstStyle/>
          <a:p>
            <a:fld id="{F7021451-1387-4CA6-816F-3879F97B5CBC}" type="slidenum">
              <a:rPr lang="en-US">
                <a:latin typeface="TT Norms Regular" panose="02000503030000020003" pitchFamily="2" charset="-52"/>
              </a:rPr>
              <a:t>13</a:t>
            </a:fld>
            <a:endParaRPr lang="en-US">
              <a:latin typeface="TT Norms Regular" panose="02000503030000020003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9976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850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402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399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687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48939" tIns="24469" rIns="48939" bIns="24469"/>
          <a:lstStyle/>
          <a:p>
            <a:endParaRPr lang="en-US">
              <a:latin typeface="TT Norms Regular" panose="02000503030000020003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48939" tIns="24469" rIns="48939" bIns="24469"/>
          <a:lstStyle/>
          <a:p>
            <a:fld id="{F7021451-1387-4CA6-816F-3879F97B5CBC}" type="slidenum">
              <a:rPr lang="en-US">
                <a:latin typeface="TT Norms Regular" panose="02000503030000020003" pitchFamily="2" charset="-52"/>
              </a:rPr>
              <a:t>6</a:t>
            </a:fld>
            <a:endParaRPr lang="en-US">
              <a:latin typeface="TT Norms Regular" panose="02000503030000020003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27873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479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T Norms Regular" panose="02000503030000020003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TT Norms Regular" panose="02000503030000020003" pitchFamily="2" charset="-52"/>
              </a:rPr>
              <a:t>8</a:t>
            </a:fld>
            <a:endParaRPr lang="en-US">
              <a:latin typeface="TT Norms Regular" panose="02000503030000020003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89805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TT Norms Regular" panose="02000503030000020003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TT Norms Regular" panose="02000503030000020003" pitchFamily="2" charset="-52"/>
              </a:rPr>
              <a:t>9</a:t>
            </a:fld>
            <a:endParaRPr lang="en-US">
              <a:latin typeface="TT Norms Regular" panose="02000503030000020003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8680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0620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311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255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 userDrawn="1"/>
        </p:nvCxnSpPr>
        <p:spPr>
          <a:xfrm flipH="1">
            <a:off x="-1673905" y="6357905"/>
            <a:ext cx="15957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517765" y="-491224"/>
            <a:ext cx="3284045" cy="26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ШАБЛОН ЗАГОЛОВОЧНОГО СЛАЙДА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281524" y="-488377"/>
            <a:ext cx="2027846" cy="26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Пустое поле </a:t>
            </a:r>
          </a:p>
        </p:txBody>
      </p:sp>
      <p:cxnSp>
        <p:nvCxnSpPr>
          <p:cNvPr id="11" name="Прямая со стрелкой 10"/>
          <p:cNvCxnSpPr/>
          <p:nvPr userDrawn="1"/>
        </p:nvCxnSpPr>
        <p:spPr>
          <a:xfrm>
            <a:off x="-643126" y="-251203"/>
            <a:ext cx="138944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 userDrawn="1"/>
        </p:nvCxnSpPr>
        <p:spPr>
          <a:xfrm>
            <a:off x="746322" y="-816429"/>
            <a:ext cx="0" cy="81642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 flipH="1">
            <a:off x="751453" y="-442211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022206" y="-626877"/>
            <a:ext cx="2027846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линия выравнивания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633463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7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СТРОЧНЫЙ ЗАГОЛОВО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D68A00E-77E9-4E17-AB6D-30B5DE41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69" y="290289"/>
            <a:ext cx="9574963" cy="539189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68000"/>
              </a:lnSpc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4C31DF66-FD31-40D2-86E3-859CBFE0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11383" y="7219479"/>
            <a:ext cx="313974" cy="12884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ru-RU" sz="880" b="0" i="0" kern="0" spc="-55" smtClean="0">
                <a:solidFill>
                  <a:srgbClr val="757575"/>
                </a:solidFill>
                <a:latin typeface="+mn-lt"/>
                <a:ea typeface="TT Norms Regular" pitchFamily="34" charset="-122"/>
                <a:cs typeface="TT Norms Regular" pitchFamily="34" charset="-120"/>
              </a:defRPr>
            </a:lvl1pPr>
          </a:lstStyle>
          <a:p>
            <a:fld id="{77D613D0-6E26-43FB-BD47-70B2F75E669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V="1">
            <a:off x="518833" y="-621102"/>
            <a:ext cx="0" cy="543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-1257850" y="755762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-1257850" y="1366838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 userDrawn="1"/>
        </p:nvCxnSpPr>
        <p:spPr>
          <a:xfrm flipV="1">
            <a:off x="-16115" y="-621102"/>
            <a:ext cx="0" cy="543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 userDrawn="1"/>
        </p:nvCxnSpPr>
        <p:spPr>
          <a:xfrm>
            <a:off x="-16115" y="-327804"/>
            <a:ext cx="53494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-119279" y="-903323"/>
            <a:ext cx="908865" cy="61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Левое поле (пустое)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 flipV="1">
            <a:off x="13432082" y="-621102"/>
            <a:ext cx="0" cy="543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12916356" y="-621102"/>
            <a:ext cx="0" cy="543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 userDrawn="1"/>
        </p:nvCxnSpPr>
        <p:spPr>
          <a:xfrm>
            <a:off x="12897134" y="-327804"/>
            <a:ext cx="53494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12793969" y="-903323"/>
            <a:ext cx="908865" cy="61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Правое поле (пустое)</a:t>
            </a:r>
          </a:p>
        </p:txBody>
      </p:sp>
      <p:cxnSp>
        <p:nvCxnSpPr>
          <p:cNvPr id="20" name="Прямая соединительная линия 19"/>
          <p:cNvCxnSpPr/>
          <p:nvPr userDrawn="1"/>
        </p:nvCxnSpPr>
        <p:spPr>
          <a:xfrm flipH="1">
            <a:off x="518834" y="-327804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 userDrawn="1"/>
        </p:nvCxnSpPr>
        <p:spPr>
          <a:xfrm flipH="1">
            <a:off x="-1257850" y="1366838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-2147126" y="338091"/>
            <a:ext cx="2027846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Базовая линия </a:t>
            </a:r>
            <a:b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первой строки заголовка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47125" y="988770"/>
            <a:ext cx="2027846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Базовая линия </a:t>
            </a:r>
            <a:b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второй строки заголовка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75743" y="-375808"/>
            <a:ext cx="3284045" cy="26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ШАБЛОН СЛАЙДА 1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789586" y="-512470"/>
            <a:ext cx="2027846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линия выравнивания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9613" b="8195"/>
          <a:stretch/>
        </p:blipFill>
        <p:spPr>
          <a:xfrm>
            <a:off x="12636982" y="338091"/>
            <a:ext cx="313974" cy="2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76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76">
          <p15:clr>
            <a:srgbClr val="FBAE40"/>
          </p15:clr>
        </p15:guide>
        <p15:guide id="2" pos="8139">
          <p15:clr>
            <a:srgbClr val="FBAE40"/>
          </p15:clr>
        </p15:guide>
        <p15:guide id="3" pos="327">
          <p15:clr>
            <a:srgbClr val="FBAE40"/>
          </p15:clr>
        </p15:guide>
        <p15:guide id="4" orient="horz" pos="86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СТРОЧНЫЙ ЗАГОЛОВО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D68A00E-77E9-4E17-AB6D-30B5DE41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69" y="289709"/>
            <a:ext cx="9556297" cy="10803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68000"/>
              </a:lnSpc>
              <a:defRPr lang="ru-RU" sz="6000" b="0" i="0" kern="0" spc="-175" dirty="0">
                <a:solidFill>
                  <a:srgbClr val="000000"/>
                </a:solidFill>
                <a:latin typeface="+mn-lt"/>
                <a:ea typeface="TT Norms Regular" pitchFamily="34" charset="-122"/>
                <a:cs typeface="TT Norms Regular" pitchFamily="34" charset="-120"/>
              </a:defRPr>
            </a:lvl1pPr>
          </a:lstStyle>
          <a:p>
            <a:endParaRPr lang="ru-RU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FC441A7C-FBCB-40D7-A333-00ED0AA615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2679274" y="317539"/>
            <a:ext cx="246376" cy="195513"/>
          </a:xfrm>
          <a:prstGeom prst="rect">
            <a:avLst/>
          </a:prstGeom>
        </p:spPr>
      </p:pic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4C31DF66-FD31-40D2-86E3-859CBFE0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11383" y="7219479"/>
            <a:ext cx="313974" cy="12884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ru-RU" sz="700" b="0" i="0" kern="0" spc="-44" smtClean="0">
                <a:solidFill>
                  <a:srgbClr val="757575"/>
                </a:solidFill>
                <a:latin typeface="+mn-lt"/>
                <a:ea typeface="TT Norms Regular" pitchFamily="34" charset="-122"/>
                <a:cs typeface="TT Norms Regular" pitchFamily="34" charset="-120"/>
              </a:defRPr>
            </a:lvl1pPr>
          </a:lstStyle>
          <a:p>
            <a:fld id="{77D613D0-6E26-43FB-BD47-70B2F75E669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V="1">
            <a:off x="518833" y="-621102"/>
            <a:ext cx="0" cy="543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-1257850" y="755762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-1257850" y="1366838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 userDrawn="1"/>
        </p:nvCxnSpPr>
        <p:spPr>
          <a:xfrm flipV="1">
            <a:off x="-16115" y="-621102"/>
            <a:ext cx="0" cy="543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 flipV="1">
            <a:off x="518833" y="-621102"/>
            <a:ext cx="0" cy="543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 userDrawn="1"/>
        </p:nvCxnSpPr>
        <p:spPr>
          <a:xfrm flipV="1">
            <a:off x="-16115" y="-621102"/>
            <a:ext cx="0" cy="543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 userDrawn="1"/>
        </p:nvCxnSpPr>
        <p:spPr>
          <a:xfrm>
            <a:off x="-16115" y="-327804"/>
            <a:ext cx="53494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-119279" y="-903323"/>
            <a:ext cx="90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Левое поле (пустое)</a:t>
            </a:r>
            <a:endParaRPr lang="ru-RU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 userDrawn="1"/>
        </p:nvCxnSpPr>
        <p:spPr>
          <a:xfrm flipV="1">
            <a:off x="13432082" y="-621102"/>
            <a:ext cx="0" cy="543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 userDrawn="1"/>
        </p:nvCxnSpPr>
        <p:spPr>
          <a:xfrm flipV="1">
            <a:off x="12916356" y="-621102"/>
            <a:ext cx="0" cy="543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 userDrawn="1"/>
        </p:nvCxnSpPr>
        <p:spPr>
          <a:xfrm>
            <a:off x="12897134" y="-327804"/>
            <a:ext cx="53494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793969" y="-903323"/>
            <a:ext cx="90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Правое поле (пустое)</a:t>
            </a:r>
            <a:endParaRPr lang="ru-RU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47126" y="338090"/>
            <a:ext cx="202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Базовая линия </a:t>
            </a:r>
            <a:br>
              <a:rPr lang="ru-RU" sz="9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первой строки заголовка</a:t>
            </a:r>
            <a:endParaRPr lang="ru-RU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47125" y="988769"/>
            <a:ext cx="202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Базовая линия </a:t>
            </a:r>
            <a:br>
              <a:rPr lang="ru-RU" sz="9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второй строки заголовка</a:t>
            </a:r>
            <a:endParaRPr lang="ru-RU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875743" y="-375808"/>
            <a:ext cx="32840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ШАБЛОН СЛАЙДА 2</a:t>
            </a:r>
            <a:endParaRPr lang="ru-RU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Прямая соединительная линия 24"/>
          <p:cNvCxnSpPr/>
          <p:nvPr userDrawn="1"/>
        </p:nvCxnSpPr>
        <p:spPr>
          <a:xfrm flipH="1">
            <a:off x="518834" y="-327804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 userDrawn="1"/>
        </p:nvSpPr>
        <p:spPr>
          <a:xfrm>
            <a:off x="789586" y="-512470"/>
            <a:ext cx="2027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линия выравнивания заголовка</a:t>
            </a:r>
            <a:endParaRPr lang="ru-RU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018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61">
          <p15:clr>
            <a:srgbClr val="FBAE40"/>
          </p15:clr>
        </p15:guide>
        <p15:guide id="2" pos="260">
          <p15:clr>
            <a:srgbClr val="FBAE40"/>
          </p15:clr>
        </p15:guide>
        <p15:guide id="3" pos="6475">
          <p15:clr>
            <a:srgbClr val="FBAE40"/>
          </p15:clr>
        </p15:guide>
        <p15:guide id="4" orient="horz" pos="4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644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6971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6578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16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1548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5752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762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253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 flipH="1">
            <a:off x="-1257850" y="755762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 userDrawn="1"/>
        </p:nvCxnSpPr>
        <p:spPr>
          <a:xfrm flipH="1">
            <a:off x="-1257850" y="1366838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-1257850" y="755762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-1257850" y="1366838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66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</p:sldLayoutIdLst>
  <p:hf hdr="0" ft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76" userDrawn="1">
          <p15:clr>
            <a:srgbClr val="F26B43"/>
          </p15:clr>
        </p15:guide>
        <p15:guide id="2" orient="horz" pos="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98" y="477896"/>
            <a:ext cx="3699279" cy="384659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F1AF64E-8F75-42AA-8383-426D976824EB}"/>
              </a:ext>
            </a:extLst>
          </p:cNvPr>
          <p:cNvCxnSpPr>
            <a:cxnSpLocks/>
          </p:cNvCxnSpPr>
          <p:nvPr/>
        </p:nvCxnSpPr>
        <p:spPr>
          <a:xfrm>
            <a:off x="744193" y="6170068"/>
            <a:ext cx="12695582" cy="0"/>
          </a:xfrm>
          <a:prstGeom prst="line">
            <a:avLst/>
          </a:prstGeom>
          <a:ln w="28575">
            <a:solidFill>
              <a:srgbClr val="FF0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0"/>
          <p:cNvSpPr/>
          <p:nvPr/>
        </p:nvSpPr>
        <p:spPr>
          <a:xfrm>
            <a:off x="731494" y="2791522"/>
            <a:ext cx="7506361" cy="5523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80000"/>
              </a:lnSpc>
            </a:pPr>
            <a:r>
              <a:rPr lang="ru-RU" sz="7000" kern="0" spc="-300" dirty="0" smtClean="0"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  <a:t>Дипломный </a:t>
            </a:r>
          </a:p>
          <a:p>
            <a:pPr>
              <a:lnSpc>
                <a:spcPct val="80000"/>
              </a:lnSpc>
            </a:pPr>
            <a:r>
              <a:rPr lang="ru-RU" sz="7000" kern="0" spc="-300" dirty="0" smtClean="0"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  <a:t>проект</a:t>
            </a:r>
            <a:endParaRPr lang="ru-RU" sz="7000" kern="0" spc="-300" dirty="0">
              <a:latin typeface="TT Norms Regular" pitchFamily="34" charset="0"/>
              <a:ea typeface="TT Norms Regular" pitchFamily="34" charset="-122"/>
              <a:cs typeface="TT Norms Regular" pitchFamily="34" charset="-120"/>
            </a:endParaRPr>
          </a:p>
          <a:p>
            <a:pPr>
              <a:lnSpc>
                <a:spcPct val="80000"/>
              </a:lnSpc>
            </a:pPr>
            <a:r>
              <a:rPr lang="ru-RU" sz="5400" kern="0" spc="-300" dirty="0" smtClean="0">
                <a:solidFill>
                  <a:srgbClr val="FF004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  <a:t>на </a:t>
            </a:r>
            <a:r>
              <a:rPr lang="ru-RU" sz="5400" kern="0" spc="-300" dirty="0">
                <a:solidFill>
                  <a:srgbClr val="FF004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  <a:t>тему</a:t>
            </a:r>
          </a:p>
          <a:p>
            <a:pPr>
              <a:lnSpc>
                <a:spcPct val="80000"/>
              </a:lnSpc>
            </a:pPr>
            <a:r>
              <a:rPr lang="ru-RU" sz="5400" kern="0" spc="-300" dirty="0">
                <a:solidFill>
                  <a:srgbClr val="FF004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  <a:t>«Наименование»</a:t>
            </a:r>
          </a:p>
        </p:txBody>
      </p:sp>
      <p:sp>
        <p:nvSpPr>
          <p:cNvPr id="8" name="Text 1"/>
          <p:cNvSpPr/>
          <p:nvPr/>
        </p:nvSpPr>
        <p:spPr>
          <a:xfrm>
            <a:off x="1321787" y="6409236"/>
            <a:ext cx="6818913" cy="794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2500" dirty="0" smtClean="0">
                <a:cs typeface="Gotham Pro Medium" panose="02000603030000020004" pitchFamily="50" charset="0"/>
              </a:rPr>
              <a:t>Обучающийся: Иванов Иван Иванович</a:t>
            </a:r>
          </a:p>
          <a:p>
            <a:r>
              <a:rPr lang="ru-RU" sz="2500" dirty="0" smtClean="0">
                <a:cs typeface="Gotham Pro Medium" panose="02000603030000020004" pitchFamily="50" charset="0"/>
              </a:rPr>
              <a:t>Руководитель: Петров Петр Петрович</a:t>
            </a:r>
            <a:endParaRPr lang="ru-RU" sz="2500" dirty="0">
              <a:cs typeface="Gotham Pro Medium" panose="02000603030000020004" pitchFamily="50" charset="0"/>
            </a:endParaRPr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31494" y="6525258"/>
            <a:ext cx="363457" cy="363513"/>
          </a:xfrm>
          <a:prstGeom prst="rect">
            <a:avLst/>
          </a:prstGeom>
        </p:spPr>
      </p:pic>
      <p:sp>
        <p:nvSpPr>
          <p:cNvPr id="9" name="Freeform 5"/>
          <p:cNvSpPr>
            <a:spLocks/>
          </p:cNvSpPr>
          <p:nvPr/>
        </p:nvSpPr>
        <p:spPr bwMode="auto">
          <a:xfrm>
            <a:off x="10235821" y="0"/>
            <a:ext cx="3203954" cy="6170068"/>
          </a:xfrm>
          <a:custGeom>
            <a:avLst/>
            <a:gdLst>
              <a:gd name="T0" fmla="*/ 1549 w 1549"/>
              <a:gd name="T1" fmla="*/ 2031 h 3034"/>
              <a:gd name="T2" fmla="*/ 1049 w 1549"/>
              <a:gd name="T3" fmla="*/ 1517 h 3034"/>
              <a:gd name="T4" fmla="*/ 1549 w 1549"/>
              <a:gd name="T5" fmla="*/ 1003 h 3034"/>
              <a:gd name="T6" fmla="*/ 1549 w 1549"/>
              <a:gd name="T7" fmla="*/ 0 h 3034"/>
              <a:gd name="T8" fmla="*/ 0 w 1549"/>
              <a:gd name="T9" fmla="*/ 1517 h 3034"/>
              <a:gd name="T10" fmla="*/ 1549 w 1549"/>
              <a:gd name="T11" fmla="*/ 3034 h 3034"/>
              <a:gd name="T12" fmla="*/ 1549 w 1549"/>
              <a:gd name="T13" fmla="*/ 2031 h 3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9" h="3034">
                <a:moveTo>
                  <a:pt x="1549" y="2031"/>
                </a:moveTo>
                <a:lnTo>
                  <a:pt x="1049" y="1517"/>
                </a:lnTo>
                <a:lnTo>
                  <a:pt x="1549" y="1003"/>
                </a:lnTo>
                <a:lnTo>
                  <a:pt x="1549" y="0"/>
                </a:lnTo>
                <a:lnTo>
                  <a:pt x="0" y="1517"/>
                </a:lnTo>
                <a:lnTo>
                  <a:pt x="1549" y="3034"/>
                </a:lnTo>
                <a:lnTo>
                  <a:pt x="1549" y="2031"/>
                </a:lnTo>
                <a:close/>
              </a:path>
            </a:pathLst>
          </a:custGeom>
          <a:noFill/>
          <a:ln w="6350">
            <a:solidFill>
              <a:srgbClr val="FF004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21947" y="1101722"/>
            <a:ext cx="8395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cs typeface="Gotham Pro Medium" panose="02000603030000020004" pitchFamily="50" charset="0"/>
              </a:rPr>
              <a:t>Специальность: </a:t>
            </a:r>
            <a:r>
              <a:rPr lang="ru-RU" dirty="0" smtClean="0">
                <a:cs typeface="Gotham Pro Medium" panose="02000603030000020004" pitchFamily="50" charset="0"/>
              </a:rPr>
              <a:t>09.02.07 Информационные системы и программирование</a:t>
            </a:r>
            <a:endParaRPr lang="ru-RU" dirty="0">
              <a:cs typeface="Gotham Pro Medium" panose="02000603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6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1D2C2D8-C54D-4A2B-9989-C49B296142F6}"/>
              </a:ext>
            </a:extLst>
          </p:cNvPr>
          <p:cNvCxnSpPr>
            <a:cxnSpLocks/>
          </p:cNvCxnSpPr>
          <p:nvPr/>
        </p:nvCxnSpPr>
        <p:spPr>
          <a:xfrm flipH="1">
            <a:off x="4441111" y="1392397"/>
            <a:ext cx="899866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59959-C4F2-499B-9DF5-99131EC9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68000"/>
              </a:lnSpc>
            </a:pPr>
            <a:r>
              <a:rPr lang="ru-RU" dirty="0" smtClean="0"/>
              <a:t>Слайд с пунктами</a:t>
            </a:r>
            <a:br>
              <a:rPr lang="ru-RU" dirty="0" smtClean="0"/>
            </a:br>
            <a:r>
              <a:rPr lang="ru-RU" dirty="0" smtClean="0">
                <a:solidFill>
                  <a:srgbClr val="FF0040"/>
                </a:solidFill>
              </a:rPr>
              <a:t>и иконками</a:t>
            </a:r>
            <a:r>
              <a:rPr lang="ru-RU" dirty="0" smtClean="0"/>
              <a:t> </a:t>
            </a:r>
            <a:endParaRPr lang="ru-RU" dirty="0">
              <a:solidFill>
                <a:srgbClr val="FF0040"/>
              </a:solidFill>
            </a:endParaRP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18237240-1F6B-4DF3-B2CD-404DC54F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13D0-6E26-43FB-BD47-70B2F75E669A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7" name="Text 3"/>
          <p:cNvSpPr/>
          <p:nvPr/>
        </p:nvSpPr>
        <p:spPr>
          <a:xfrm>
            <a:off x="504870" y="1654581"/>
            <a:ext cx="12665220" cy="6518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0">
              <a:spcBef>
                <a:spcPts val="1800"/>
              </a:spcBef>
              <a:defRPr/>
            </a:pPr>
            <a:r>
              <a:rPr lang="ru-RU" sz="2000" dirty="0">
                <a:solidFill>
                  <a:prstClr val="black"/>
                </a:solidFill>
                <a:latin typeface="TT Norms Medium"/>
              </a:rPr>
              <a:t>Вводный текст, </a:t>
            </a:r>
            <a:r>
              <a:rPr lang="ru-RU" sz="2000" dirty="0" smtClean="0">
                <a:solidFill>
                  <a:prstClr val="black"/>
                </a:solidFill>
                <a:latin typeface="TT Norms Medium"/>
              </a:rPr>
              <a:t>лучше всего в 2 колонки его писать, чтобы </a:t>
            </a:r>
            <a:r>
              <a:rPr lang="ru-RU" sz="2000" dirty="0">
                <a:solidFill>
                  <a:prstClr val="black"/>
                </a:solidFill>
                <a:latin typeface="TT Norms Medium"/>
              </a:rPr>
              <a:t>отражалась основная мысль, которая в дальнейшем раскрывается при помощи схематичного изображения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1400" dirty="0">
              <a:solidFill>
                <a:srgbClr val="000000"/>
              </a:solidFill>
              <a:latin typeface="TT Norms Bold" panose="02000803040000020004" pitchFamily="2" charset="-52"/>
              <a:ea typeface="TT Norms Pro Regular" pitchFamily="34" charset="-122"/>
              <a:cs typeface="TT Norms Pro Regular" pitchFamily="34" charset="-12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466140" y="2670761"/>
            <a:ext cx="6089163" cy="1109078"/>
            <a:chOff x="413508" y="2847975"/>
            <a:chExt cx="4931605" cy="931863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413508" y="2847975"/>
              <a:ext cx="4931605" cy="931863"/>
            </a:xfrm>
            <a:prstGeom prst="roundRect">
              <a:avLst>
                <a:gd name="adj" fmla="val 12569"/>
              </a:avLst>
            </a:prstGeom>
            <a:noFill/>
            <a:ln>
              <a:solidFill>
                <a:srgbClr val="FF0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07166" y="2967657"/>
              <a:ext cx="3822744" cy="3620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sz="1400" b="1" dirty="0" smtClean="0">
                  <a:latin typeface="TT Norms Bold" panose="02000803040000020004" pitchFamily="2" charset="-52"/>
                </a:rPr>
                <a:t>Подзаголовок</a:t>
              </a:r>
              <a:endParaRPr lang="ru-RU" sz="1400" b="1" dirty="0">
                <a:latin typeface="TT Norms Bold" panose="02000803040000020004" pitchFamily="2" charset="-52"/>
              </a:endParaRPr>
            </a:p>
            <a:p>
              <a:r>
                <a:rPr lang="ru-RU" sz="1400" dirty="0" smtClean="0"/>
                <a:t>Текст</a:t>
              </a:r>
              <a:endParaRPr lang="ru-RU" sz="1400" dirty="0"/>
            </a:p>
          </p:txBody>
        </p:sp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9191" y="3042240"/>
              <a:ext cx="572379" cy="579813"/>
            </a:xfrm>
            <a:prstGeom prst="rect">
              <a:avLst/>
            </a:prstGeom>
          </p:spPr>
        </p:pic>
      </p:grpSp>
      <p:grpSp>
        <p:nvGrpSpPr>
          <p:cNvPr id="41" name="Группа 40"/>
          <p:cNvGrpSpPr/>
          <p:nvPr/>
        </p:nvGrpSpPr>
        <p:grpSpPr>
          <a:xfrm>
            <a:off x="466139" y="4101065"/>
            <a:ext cx="6089163" cy="1176066"/>
            <a:chOff x="413508" y="3962400"/>
            <a:chExt cx="4931605" cy="931863"/>
          </a:xfrm>
        </p:grpSpPr>
        <p:sp>
          <p:nvSpPr>
            <p:cNvPr id="23" name="Скругленный прямоугольник 22"/>
            <p:cNvSpPr/>
            <p:nvPr/>
          </p:nvSpPr>
          <p:spPr>
            <a:xfrm>
              <a:off x="413508" y="3962400"/>
              <a:ext cx="4931605" cy="931863"/>
            </a:xfrm>
            <a:prstGeom prst="roundRect">
              <a:avLst>
                <a:gd name="adj" fmla="val 12569"/>
              </a:avLst>
            </a:prstGeom>
            <a:noFill/>
            <a:ln>
              <a:solidFill>
                <a:srgbClr val="FF0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098" y="4246873"/>
              <a:ext cx="516564" cy="407987"/>
            </a:xfrm>
            <a:prstGeom prst="rect">
              <a:avLst/>
            </a:prstGeom>
          </p:spPr>
        </p:pic>
      </p:grpSp>
      <p:grpSp>
        <p:nvGrpSpPr>
          <p:cNvPr id="42" name="Группа 41"/>
          <p:cNvGrpSpPr/>
          <p:nvPr/>
        </p:nvGrpSpPr>
        <p:grpSpPr>
          <a:xfrm>
            <a:off x="466139" y="5584216"/>
            <a:ext cx="6089163" cy="1299495"/>
            <a:chOff x="413508" y="5076825"/>
            <a:chExt cx="4931605" cy="931863"/>
          </a:xfrm>
        </p:grpSpPr>
        <p:sp>
          <p:nvSpPr>
            <p:cNvPr id="27" name="Скругленный прямоугольник 26"/>
            <p:cNvSpPr/>
            <p:nvPr/>
          </p:nvSpPr>
          <p:spPr>
            <a:xfrm>
              <a:off x="413508" y="5076825"/>
              <a:ext cx="4931605" cy="931863"/>
            </a:xfrm>
            <a:prstGeom prst="roundRect">
              <a:avLst>
                <a:gd name="adj" fmla="val 12569"/>
              </a:avLst>
            </a:prstGeom>
            <a:noFill/>
            <a:ln>
              <a:solidFill>
                <a:srgbClr val="FF0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573" y="5288751"/>
              <a:ext cx="467355" cy="467355"/>
            </a:xfrm>
            <a:prstGeom prst="rect">
              <a:avLst/>
            </a:prstGeom>
          </p:spPr>
        </p:pic>
      </p:grpSp>
      <p:grpSp>
        <p:nvGrpSpPr>
          <p:cNvPr id="48" name="Группа 47"/>
          <p:cNvGrpSpPr/>
          <p:nvPr/>
        </p:nvGrpSpPr>
        <p:grpSpPr>
          <a:xfrm>
            <a:off x="6892890" y="4080508"/>
            <a:ext cx="6151944" cy="1196623"/>
            <a:chOff x="413508" y="2847975"/>
            <a:chExt cx="4931605" cy="931863"/>
          </a:xfrm>
        </p:grpSpPr>
        <p:sp>
          <p:nvSpPr>
            <p:cNvPr id="49" name="Скругленный прямоугольник 48"/>
            <p:cNvSpPr/>
            <p:nvPr/>
          </p:nvSpPr>
          <p:spPr>
            <a:xfrm>
              <a:off x="413508" y="2847975"/>
              <a:ext cx="4931605" cy="931863"/>
            </a:xfrm>
            <a:prstGeom prst="roundRect">
              <a:avLst>
                <a:gd name="adj" fmla="val 12569"/>
              </a:avLst>
            </a:prstGeom>
            <a:noFill/>
            <a:ln>
              <a:solidFill>
                <a:srgbClr val="FF0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1" name="Рисунок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9191" y="3042240"/>
              <a:ext cx="572379" cy="579813"/>
            </a:xfrm>
            <a:prstGeom prst="rect">
              <a:avLst/>
            </a:prstGeom>
          </p:spPr>
        </p:pic>
      </p:grpSp>
      <p:grpSp>
        <p:nvGrpSpPr>
          <p:cNvPr id="52" name="Группа 51"/>
          <p:cNvGrpSpPr/>
          <p:nvPr/>
        </p:nvGrpSpPr>
        <p:grpSpPr>
          <a:xfrm>
            <a:off x="6892890" y="5584216"/>
            <a:ext cx="6151944" cy="1299495"/>
            <a:chOff x="413508" y="3962400"/>
            <a:chExt cx="4931605" cy="931863"/>
          </a:xfrm>
        </p:grpSpPr>
        <p:sp>
          <p:nvSpPr>
            <p:cNvPr id="53" name="Скругленный прямоугольник 52"/>
            <p:cNvSpPr/>
            <p:nvPr/>
          </p:nvSpPr>
          <p:spPr>
            <a:xfrm>
              <a:off x="413508" y="3962400"/>
              <a:ext cx="4931605" cy="931863"/>
            </a:xfrm>
            <a:prstGeom prst="roundRect">
              <a:avLst>
                <a:gd name="adj" fmla="val 12569"/>
              </a:avLst>
            </a:prstGeom>
            <a:noFill/>
            <a:ln>
              <a:solidFill>
                <a:srgbClr val="FF0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5" name="Рисунок 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098" y="4246873"/>
              <a:ext cx="516564" cy="407987"/>
            </a:xfrm>
            <a:prstGeom prst="rect">
              <a:avLst/>
            </a:prstGeom>
          </p:spPr>
        </p:pic>
      </p:grpSp>
      <p:grpSp>
        <p:nvGrpSpPr>
          <p:cNvPr id="60" name="Группа 59"/>
          <p:cNvGrpSpPr/>
          <p:nvPr/>
        </p:nvGrpSpPr>
        <p:grpSpPr>
          <a:xfrm>
            <a:off x="6876817" y="2670762"/>
            <a:ext cx="6168017" cy="1103038"/>
            <a:chOff x="413508" y="6191250"/>
            <a:chExt cx="4931605" cy="931863"/>
          </a:xfrm>
        </p:grpSpPr>
        <p:sp>
          <p:nvSpPr>
            <p:cNvPr id="61" name="Скругленный прямоугольник 60"/>
            <p:cNvSpPr/>
            <p:nvPr/>
          </p:nvSpPr>
          <p:spPr>
            <a:xfrm>
              <a:off x="413508" y="6191250"/>
              <a:ext cx="4931605" cy="931863"/>
            </a:xfrm>
            <a:prstGeom prst="roundRect">
              <a:avLst>
                <a:gd name="adj" fmla="val 12569"/>
              </a:avLst>
            </a:prstGeom>
            <a:noFill/>
            <a:ln>
              <a:solidFill>
                <a:srgbClr val="FF0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3" name="Рисунок 6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191" y="6479967"/>
              <a:ext cx="497412" cy="378033"/>
            </a:xfrm>
            <a:prstGeom prst="rect">
              <a:avLst/>
            </a:prstGeom>
          </p:spPr>
        </p:pic>
      </p:grpSp>
      <p:cxnSp>
        <p:nvCxnSpPr>
          <p:cNvPr id="9" name="Прямая соединительная линия 8"/>
          <p:cNvCxnSpPr/>
          <p:nvPr/>
        </p:nvCxnSpPr>
        <p:spPr>
          <a:xfrm>
            <a:off x="1786731" y="-95777"/>
            <a:ext cx="0" cy="62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48238" y="4271354"/>
            <a:ext cx="47200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b="1" dirty="0" smtClean="0">
                <a:latin typeface="TT Norms Bold" panose="02000803040000020004" pitchFamily="2" charset="-52"/>
              </a:rPr>
              <a:t>Подзаголовок</a:t>
            </a:r>
            <a:endParaRPr lang="ru-RU" sz="1400" b="1" dirty="0">
              <a:latin typeface="TT Norms Bold" panose="02000803040000020004" pitchFamily="2" charset="-52"/>
            </a:endParaRPr>
          </a:p>
          <a:p>
            <a:r>
              <a:rPr lang="ru-RU" sz="1400" dirty="0" smtClean="0"/>
              <a:t>Текст</a:t>
            </a:r>
            <a:endParaRPr lang="ru-RU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695287" y="5774729"/>
            <a:ext cx="47200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b="1" dirty="0" smtClean="0">
                <a:latin typeface="TT Norms Bold" panose="02000803040000020004" pitchFamily="2" charset="-52"/>
              </a:rPr>
              <a:t>Подзаголовок</a:t>
            </a:r>
            <a:endParaRPr lang="ru-RU" sz="1400" b="1" dirty="0">
              <a:latin typeface="TT Norms Bold" panose="02000803040000020004" pitchFamily="2" charset="-52"/>
            </a:endParaRPr>
          </a:p>
          <a:p>
            <a:r>
              <a:rPr lang="ru-RU" sz="1400" dirty="0" smtClean="0"/>
              <a:t>Текст</a:t>
            </a:r>
            <a:endParaRPr lang="ru-RU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8156327" y="2788053"/>
            <a:ext cx="47200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b="1" dirty="0" smtClean="0">
                <a:latin typeface="TT Norms Bold" panose="02000803040000020004" pitchFamily="2" charset="-52"/>
              </a:rPr>
              <a:t>Подзаголовок</a:t>
            </a:r>
            <a:endParaRPr lang="ru-RU" sz="1400" b="1" dirty="0">
              <a:latin typeface="TT Norms Bold" panose="02000803040000020004" pitchFamily="2" charset="-52"/>
            </a:endParaRPr>
          </a:p>
          <a:p>
            <a:r>
              <a:rPr lang="ru-RU" sz="1400" dirty="0" smtClean="0"/>
              <a:t>Текст</a:t>
            </a:r>
            <a:endParaRPr lang="ru-RU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8205329" y="4220979"/>
            <a:ext cx="47200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b="1" dirty="0" smtClean="0">
                <a:latin typeface="TT Norms Bold" panose="02000803040000020004" pitchFamily="2" charset="-52"/>
              </a:rPr>
              <a:t>Подзаголовок</a:t>
            </a:r>
            <a:endParaRPr lang="ru-RU" sz="1400" b="1" dirty="0">
              <a:latin typeface="TT Norms Bold" panose="02000803040000020004" pitchFamily="2" charset="-52"/>
            </a:endParaRPr>
          </a:p>
          <a:p>
            <a:r>
              <a:rPr lang="ru-RU" sz="1400" dirty="0" smtClean="0"/>
              <a:t>Текст</a:t>
            </a:r>
            <a:endParaRPr lang="ru-RU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8156327" y="5747688"/>
            <a:ext cx="47200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b="1" dirty="0" smtClean="0">
                <a:latin typeface="TT Norms Bold" panose="02000803040000020004" pitchFamily="2" charset="-52"/>
              </a:rPr>
              <a:t>Подзаголовок</a:t>
            </a:r>
            <a:endParaRPr lang="ru-RU" sz="1400" b="1" dirty="0">
              <a:latin typeface="TT Norms Bold" panose="02000803040000020004" pitchFamily="2" charset="-52"/>
            </a:endParaRPr>
          </a:p>
          <a:p>
            <a:r>
              <a:rPr lang="ru-RU" sz="1400" dirty="0" smtClean="0"/>
              <a:t>Текст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538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8817924" y="1110492"/>
            <a:ext cx="459885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58" y="236754"/>
            <a:ext cx="8178155" cy="1289343"/>
          </a:xfrm>
        </p:spPr>
        <p:txBody>
          <a:bodyPr>
            <a:normAutofit fontScale="90000"/>
          </a:bodyPr>
          <a:lstStyle/>
          <a:p>
            <a:pPr>
              <a:lnSpc>
                <a:spcPct val="68000"/>
              </a:lnSpc>
            </a:pPr>
            <a:r>
              <a:rPr lang="ru-RU" dirty="0" smtClean="0"/>
              <a:t>Слайд </a:t>
            </a:r>
            <a:r>
              <a:rPr lang="ru-RU" dirty="0" smtClean="0">
                <a:solidFill>
                  <a:srgbClr val="FF0040"/>
                </a:solidFill>
              </a:rPr>
              <a:t>с диаграммами</a:t>
            </a:r>
            <a:endParaRPr lang="ru-RU" dirty="0">
              <a:solidFill>
                <a:srgbClr val="FF004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613D0-6E26-43FB-BD47-70B2F75E669A}" type="slidenum">
              <a:rPr lang="ru-RU" sz="700" spc="-44">
                <a:latin typeface="TT Norms Regular"/>
              </a:rPr>
              <a:pPr>
                <a:defRPr/>
              </a:pPr>
              <a:t>11</a:t>
            </a:fld>
            <a:endParaRPr lang="ru-RU" sz="700" spc="-44">
              <a:latin typeface="TT Norms Regular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 flipV="1">
            <a:off x="-2427006" y="3729636"/>
            <a:ext cx="216332" cy="236544"/>
          </a:xfrm>
          <a:prstGeom prst="straightConnector1">
            <a:avLst/>
          </a:prstGeom>
          <a:ln>
            <a:solidFill>
              <a:srgbClr val="FF0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Image 6" descr="preencoded.png"/>
          <p:cNvGrpSpPr/>
          <p:nvPr/>
        </p:nvGrpSpPr>
        <p:grpSpPr>
          <a:xfrm>
            <a:off x="1806441" y="2513279"/>
            <a:ext cx="2855895" cy="3003014"/>
            <a:chOff x="4497432" y="2223180"/>
            <a:chExt cx="1727643" cy="1816641"/>
          </a:xfrm>
        </p:grpSpPr>
        <p:sp>
          <p:nvSpPr>
            <p:cNvPr id="92" name="Полилиния: фигура 192">
              <a:extLst>
                <a:ext uri="{FF2B5EF4-FFF2-40B4-BE49-F238E27FC236}">
                  <a16:creationId xmlns:a16="http://schemas.microsoft.com/office/drawing/2014/main" id="{80373ACE-91FD-48BB-A9F1-58B000BF0145}"/>
                </a:ext>
              </a:extLst>
            </p:cNvPr>
            <p:cNvSpPr/>
            <p:nvPr/>
          </p:nvSpPr>
          <p:spPr>
            <a:xfrm>
              <a:off x="4652477" y="4034267"/>
              <a:ext cx="1351106" cy="5554"/>
            </a:xfrm>
            <a:custGeom>
              <a:avLst/>
              <a:gdLst>
                <a:gd name="connsiteX0" fmla="*/ 2048 w 1351105"/>
                <a:gd name="connsiteY0" fmla="*/ 2054 h 0"/>
                <a:gd name="connsiteX1" fmla="*/ 1353154 w 1351105"/>
                <a:gd name="connsiteY1" fmla="*/ 205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1105">
                  <a:moveTo>
                    <a:pt x="2048" y="2054"/>
                  </a:moveTo>
                  <a:lnTo>
                    <a:pt x="1353154" y="2054"/>
                  </a:lnTo>
                </a:path>
              </a:pathLst>
            </a:custGeom>
            <a:noFill/>
            <a:ln w="4696" cap="flat">
              <a:solidFill>
                <a:srgbClr val="707C8B"/>
              </a:soli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>
                <a:solidFill>
                  <a:prstClr val="black"/>
                </a:solidFill>
                <a:latin typeface="TT Norms Regular"/>
              </a:endParaRPr>
            </a:p>
          </p:txBody>
        </p:sp>
        <p:sp>
          <p:nvSpPr>
            <p:cNvPr id="93" name="Полилиния: фигура 193">
              <a:extLst>
                <a:ext uri="{FF2B5EF4-FFF2-40B4-BE49-F238E27FC236}">
                  <a16:creationId xmlns:a16="http://schemas.microsoft.com/office/drawing/2014/main" id="{15E32D44-5CDF-487C-8F36-0A51DE10ADFA}"/>
                </a:ext>
              </a:extLst>
            </p:cNvPr>
            <p:cNvSpPr/>
            <p:nvPr/>
          </p:nvSpPr>
          <p:spPr>
            <a:xfrm>
              <a:off x="5161551" y="3374789"/>
              <a:ext cx="332239" cy="660884"/>
            </a:xfrm>
            <a:custGeom>
              <a:avLst/>
              <a:gdLst>
                <a:gd name="connsiteX0" fmla="*/ 334645 w 332239"/>
                <a:gd name="connsiteY0" fmla="*/ 2413 h 660884"/>
                <a:gd name="connsiteX1" fmla="*/ 2406 w 332239"/>
                <a:gd name="connsiteY1" fmla="*/ 2413 h 660884"/>
                <a:gd name="connsiteX2" fmla="*/ 2406 w 332239"/>
                <a:gd name="connsiteY2" fmla="*/ 663298 h 660884"/>
                <a:gd name="connsiteX3" fmla="*/ 334645 w 332239"/>
                <a:gd name="connsiteY3" fmla="*/ 663298 h 660884"/>
                <a:gd name="connsiteX4" fmla="*/ 334645 w 332239"/>
                <a:gd name="connsiteY4" fmla="*/ 2413 h 66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239" h="660884">
                  <a:moveTo>
                    <a:pt x="334645" y="2413"/>
                  </a:moveTo>
                  <a:lnTo>
                    <a:pt x="2406" y="2413"/>
                  </a:lnTo>
                  <a:lnTo>
                    <a:pt x="2406" y="663298"/>
                  </a:lnTo>
                  <a:lnTo>
                    <a:pt x="334645" y="663298"/>
                  </a:lnTo>
                  <a:lnTo>
                    <a:pt x="334645" y="2413"/>
                  </a:lnTo>
                  <a:close/>
                </a:path>
              </a:pathLst>
            </a:custGeom>
            <a:solidFill>
              <a:srgbClr val="9397FB"/>
            </a:solidFill>
            <a:ln w="55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>
                <a:solidFill>
                  <a:prstClr val="black"/>
                </a:solidFill>
                <a:latin typeface="TT Norms Regular"/>
              </a:endParaRPr>
            </a:p>
          </p:txBody>
        </p:sp>
        <p:sp>
          <p:nvSpPr>
            <p:cNvPr id="94" name="Полилиния: фигура 194">
              <a:extLst>
                <a:ext uri="{FF2B5EF4-FFF2-40B4-BE49-F238E27FC236}">
                  <a16:creationId xmlns:a16="http://schemas.microsoft.com/office/drawing/2014/main" id="{F08FC0D7-317F-499B-8076-326296ECC1A4}"/>
                </a:ext>
              </a:extLst>
            </p:cNvPr>
            <p:cNvSpPr/>
            <p:nvPr/>
          </p:nvSpPr>
          <p:spPr>
            <a:xfrm>
              <a:off x="5615612" y="2708350"/>
              <a:ext cx="332239" cy="1327323"/>
            </a:xfrm>
            <a:custGeom>
              <a:avLst/>
              <a:gdLst>
                <a:gd name="connsiteX0" fmla="*/ 334645 w 332239"/>
                <a:gd name="connsiteY0" fmla="*/ 2413 h 1327322"/>
                <a:gd name="connsiteX1" fmla="*/ 2406 w 332239"/>
                <a:gd name="connsiteY1" fmla="*/ 2413 h 1327322"/>
                <a:gd name="connsiteX2" fmla="*/ 2406 w 332239"/>
                <a:gd name="connsiteY2" fmla="*/ 1329736 h 1327322"/>
                <a:gd name="connsiteX3" fmla="*/ 334645 w 332239"/>
                <a:gd name="connsiteY3" fmla="*/ 1329736 h 1327322"/>
                <a:gd name="connsiteX4" fmla="*/ 334645 w 332239"/>
                <a:gd name="connsiteY4" fmla="*/ 2413 h 132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239" h="1327322">
                  <a:moveTo>
                    <a:pt x="334645" y="2413"/>
                  </a:moveTo>
                  <a:lnTo>
                    <a:pt x="2406" y="2413"/>
                  </a:lnTo>
                  <a:lnTo>
                    <a:pt x="2406" y="1329736"/>
                  </a:lnTo>
                  <a:lnTo>
                    <a:pt x="334645" y="1329736"/>
                  </a:lnTo>
                  <a:lnTo>
                    <a:pt x="334645" y="2413"/>
                  </a:lnTo>
                  <a:close/>
                </a:path>
              </a:pathLst>
            </a:custGeom>
            <a:solidFill>
              <a:srgbClr val="9397FB"/>
            </a:solidFill>
            <a:ln w="55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>
                <a:solidFill>
                  <a:prstClr val="black"/>
                </a:solidFill>
                <a:latin typeface="TT Norms Regular"/>
              </a:endParaRPr>
            </a:p>
          </p:txBody>
        </p:sp>
        <p:sp>
          <p:nvSpPr>
            <p:cNvPr id="95" name="Полилиния: фигура 195">
              <a:extLst>
                <a:ext uri="{FF2B5EF4-FFF2-40B4-BE49-F238E27FC236}">
                  <a16:creationId xmlns:a16="http://schemas.microsoft.com/office/drawing/2014/main" id="{D651C800-0BC6-4861-80E8-E048DD84F258}"/>
                </a:ext>
              </a:extLst>
            </p:cNvPr>
            <p:cNvSpPr/>
            <p:nvPr/>
          </p:nvSpPr>
          <p:spPr>
            <a:xfrm>
              <a:off x="4707491" y="3691347"/>
              <a:ext cx="332239" cy="344326"/>
            </a:xfrm>
            <a:custGeom>
              <a:avLst/>
              <a:gdLst>
                <a:gd name="connsiteX0" fmla="*/ 2406 w 332239"/>
                <a:gd name="connsiteY0" fmla="*/ 2413 h 344326"/>
                <a:gd name="connsiteX1" fmla="*/ 334646 w 332239"/>
                <a:gd name="connsiteY1" fmla="*/ 2413 h 344326"/>
                <a:gd name="connsiteX2" fmla="*/ 334646 w 332239"/>
                <a:gd name="connsiteY2" fmla="*/ 346740 h 344326"/>
                <a:gd name="connsiteX3" fmla="*/ 2406 w 332239"/>
                <a:gd name="connsiteY3" fmla="*/ 346740 h 344326"/>
                <a:gd name="connsiteX4" fmla="*/ 2406 w 332239"/>
                <a:gd name="connsiteY4" fmla="*/ 2413 h 34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239" h="344326">
                  <a:moveTo>
                    <a:pt x="2406" y="2413"/>
                  </a:moveTo>
                  <a:lnTo>
                    <a:pt x="334646" y="2413"/>
                  </a:lnTo>
                  <a:lnTo>
                    <a:pt x="334646" y="346740"/>
                  </a:lnTo>
                  <a:lnTo>
                    <a:pt x="2406" y="346740"/>
                  </a:lnTo>
                  <a:lnTo>
                    <a:pt x="2406" y="2413"/>
                  </a:lnTo>
                  <a:close/>
                </a:path>
              </a:pathLst>
            </a:custGeom>
            <a:solidFill>
              <a:srgbClr val="9397FB"/>
            </a:solidFill>
            <a:ln w="55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>
                <a:solidFill>
                  <a:prstClr val="black"/>
                </a:solidFill>
                <a:latin typeface="TT Norms Regular"/>
              </a:endParaRPr>
            </a:p>
          </p:txBody>
        </p:sp>
        <p:sp>
          <p:nvSpPr>
            <p:cNvPr id="96" name="Полилиния: фигура 196">
              <a:extLst>
                <a:ext uri="{FF2B5EF4-FFF2-40B4-BE49-F238E27FC236}">
                  <a16:creationId xmlns:a16="http://schemas.microsoft.com/office/drawing/2014/main" id="{B21298A2-1D83-4642-B99A-CED71445389D}"/>
                </a:ext>
              </a:extLst>
            </p:cNvPr>
            <p:cNvSpPr/>
            <p:nvPr/>
          </p:nvSpPr>
          <p:spPr>
            <a:xfrm>
              <a:off x="4497432" y="2223180"/>
              <a:ext cx="1727643" cy="5554"/>
            </a:xfrm>
            <a:custGeom>
              <a:avLst/>
              <a:gdLst>
                <a:gd name="connsiteX0" fmla="*/ 2047 w 1727643"/>
                <a:gd name="connsiteY0" fmla="*/ 2054 h 0"/>
                <a:gd name="connsiteX1" fmla="*/ 1729691 w 1727643"/>
                <a:gd name="connsiteY1" fmla="*/ 205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7643">
                  <a:moveTo>
                    <a:pt x="2047" y="2054"/>
                  </a:moveTo>
                  <a:lnTo>
                    <a:pt x="1729691" y="2054"/>
                  </a:lnTo>
                </a:path>
              </a:pathLst>
            </a:custGeom>
            <a:ln w="4696" cap="flat">
              <a:solidFill>
                <a:srgbClr val="707C8B"/>
              </a:soli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>
                <a:solidFill>
                  <a:prstClr val="black"/>
                </a:solidFill>
                <a:latin typeface="TT Norms Regular"/>
              </a:endParaRPr>
            </a:p>
          </p:txBody>
        </p:sp>
      </p:grpSp>
      <p:grpSp>
        <p:nvGrpSpPr>
          <p:cNvPr id="97" name="Image 10" descr="preencoded.png"/>
          <p:cNvGrpSpPr/>
          <p:nvPr/>
        </p:nvGrpSpPr>
        <p:grpSpPr>
          <a:xfrm>
            <a:off x="8196079" y="2513280"/>
            <a:ext cx="2855895" cy="3003014"/>
            <a:chOff x="8362774" y="2223181"/>
            <a:chExt cx="1727643" cy="1816641"/>
          </a:xfrm>
        </p:grpSpPr>
        <p:sp>
          <p:nvSpPr>
            <p:cNvPr id="98" name="Полилиния: фигура 215">
              <a:extLst>
                <a:ext uri="{FF2B5EF4-FFF2-40B4-BE49-F238E27FC236}">
                  <a16:creationId xmlns:a16="http://schemas.microsoft.com/office/drawing/2014/main" id="{73B0323A-4E6F-42F5-BDF5-5D53109375CA}"/>
                </a:ext>
              </a:extLst>
            </p:cNvPr>
            <p:cNvSpPr/>
            <p:nvPr/>
          </p:nvSpPr>
          <p:spPr>
            <a:xfrm>
              <a:off x="8517819" y="4034268"/>
              <a:ext cx="1351106" cy="5554"/>
            </a:xfrm>
            <a:custGeom>
              <a:avLst/>
              <a:gdLst>
                <a:gd name="connsiteX0" fmla="*/ 2048 w 1351105"/>
                <a:gd name="connsiteY0" fmla="*/ 2054 h 0"/>
                <a:gd name="connsiteX1" fmla="*/ 1353154 w 1351105"/>
                <a:gd name="connsiteY1" fmla="*/ 205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1105">
                  <a:moveTo>
                    <a:pt x="2048" y="2054"/>
                  </a:moveTo>
                  <a:lnTo>
                    <a:pt x="1353154" y="2054"/>
                  </a:lnTo>
                </a:path>
              </a:pathLst>
            </a:custGeom>
            <a:noFill/>
            <a:ln w="4696" cap="flat">
              <a:solidFill>
                <a:srgbClr val="707C8B"/>
              </a:soli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>
                <a:solidFill>
                  <a:prstClr val="black"/>
                </a:solidFill>
                <a:latin typeface="TT Norms Regular"/>
              </a:endParaRPr>
            </a:p>
          </p:txBody>
        </p:sp>
        <p:sp>
          <p:nvSpPr>
            <p:cNvPr id="99" name="Полилиния: фигура 216">
              <a:extLst>
                <a:ext uri="{FF2B5EF4-FFF2-40B4-BE49-F238E27FC236}">
                  <a16:creationId xmlns:a16="http://schemas.microsoft.com/office/drawing/2014/main" id="{0CC5442D-BBAF-4B0F-8D72-000A5CCAC728}"/>
                </a:ext>
              </a:extLst>
            </p:cNvPr>
            <p:cNvSpPr/>
            <p:nvPr/>
          </p:nvSpPr>
          <p:spPr>
            <a:xfrm>
              <a:off x="9026893" y="3174858"/>
              <a:ext cx="332239" cy="860816"/>
            </a:xfrm>
            <a:custGeom>
              <a:avLst/>
              <a:gdLst>
                <a:gd name="connsiteX0" fmla="*/ 334645 w 332239"/>
                <a:gd name="connsiteY0" fmla="*/ 2413 h 860815"/>
                <a:gd name="connsiteX1" fmla="*/ 2406 w 332239"/>
                <a:gd name="connsiteY1" fmla="*/ 2413 h 860815"/>
                <a:gd name="connsiteX2" fmla="*/ 2406 w 332239"/>
                <a:gd name="connsiteY2" fmla="*/ 863229 h 860815"/>
                <a:gd name="connsiteX3" fmla="*/ 334645 w 332239"/>
                <a:gd name="connsiteY3" fmla="*/ 863229 h 860815"/>
                <a:gd name="connsiteX4" fmla="*/ 334645 w 332239"/>
                <a:gd name="connsiteY4" fmla="*/ 2413 h 86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239" h="860815">
                  <a:moveTo>
                    <a:pt x="334645" y="2413"/>
                  </a:moveTo>
                  <a:lnTo>
                    <a:pt x="2406" y="2413"/>
                  </a:lnTo>
                  <a:lnTo>
                    <a:pt x="2406" y="863229"/>
                  </a:lnTo>
                  <a:lnTo>
                    <a:pt x="334645" y="863229"/>
                  </a:lnTo>
                  <a:lnTo>
                    <a:pt x="334645" y="2413"/>
                  </a:lnTo>
                  <a:close/>
                </a:path>
              </a:pathLst>
            </a:custGeom>
            <a:solidFill>
              <a:srgbClr val="FFA800"/>
            </a:solidFill>
            <a:ln w="55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>
                <a:solidFill>
                  <a:prstClr val="black"/>
                </a:solidFill>
                <a:latin typeface="TT Norms Regular"/>
              </a:endParaRPr>
            </a:p>
          </p:txBody>
        </p:sp>
        <p:sp>
          <p:nvSpPr>
            <p:cNvPr id="100" name="Полилиния: фигура 217">
              <a:extLst>
                <a:ext uri="{FF2B5EF4-FFF2-40B4-BE49-F238E27FC236}">
                  <a16:creationId xmlns:a16="http://schemas.microsoft.com/office/drawing/2014/main" id="{49582402-0756-43FF-A6A9-D25B4C50BDC0}"/>
                </a:ext>
              </a:extLst>
            </p:cNvPr>
            <p:cNvSpPr/>
            <p:nvPr/>
          </p:nvSpPr>
          <p:spPr>
            <a:xfrm>
              <a:off x="9480954" y="3113768"/>
              <a:ext cx="332239" cy="921906"/>
            </a:xfrm>
            <a:custGeom>
              <a:avLst/>
              <a:gdLst>
                <a:gd name="connsiteX0" fmla="*/ 334645 w 332239"/>
                <a:gd name="connsiteY0" fmla="*/ 2413 h 921906"/>
                <a:gd name="connsiteX1" fmla="*/ 2406 w 332239"/>
                <a:gd name="connsiteY1" fmla="*/ 2413 h 921906"/>
                <a:gd name="connsiteX2" fmla="*/ 2406 w 332239"/>
                <a:gd name="connsiteY2" fmla="*/ 924320 h 921906"/>
                <a:gd name="connsiteX3" fmla="*/ 334645 w 332239"/>
                <a:gd name="connsiteY3" fmla="*/ 924320 h 921906"/>
                <a:gd name="connsiteX4" fmla="*/ 334645 w 332239"/>
                <a:gd name="connsiteY4" fmla="*/ 2413 h 921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239" h="921906">
                  <a:moveTo>
                    <a:pt x="334645" y="2413"/>
                  </a:moveTo>
                  <a:lnTo>
                    <a:pt x="2406" y="2413"/>
                  </a:lnTo>
                  <a:lnTo>
                    <a:pt x="2406" y="924320"/>
                  </a:lnTo>
                  <a:lnTo>
                    <a:pt x="334645" y="924320"/>
                  </a:lnTo>
                  <a:lnTo>
                    <a:pt x="334645" y="2413"/>
                  </a:lnTo>
                  <a:close/>
                </a:path>
              </a:pathLst>
            </a:custGeom>
            <a:solidFill>
              <a:srgbClr val="FFA800"/>
            </a:solidFill>
            <a:ln w="55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>
                <a:solidFill>
                  <a:prstClr val="black"/>
                </a:solidFill>
                <a:latin typeface="TT Norms Regular"/>
              </a:endParaRPr>
            </a:p>
          </p:txBody>
        </p:sp>
        <p:sp>
          <p:nvSpPr>
            <p:cNvPr id="101" name="Полилиния: фигура 218">
              <a:extLst>
                <a:ext uri="{FF2B5EF4-FFF2-40B4-BE49-F238E27FC236}">
                  <a16:creationId xmlns:a16="http://schemas.microsoft.com/office/drawing/2014/main" id="{659E76F9-9848-43D4-893E-B32594AA3680}"/>
                </a:ext>
              </a:extLst>
            </p:cNvPr>
            <p:cNvSpPr/>
            <p:nvPr/>
          </p:nvSpPr>
          <p:spPr>
            <a:xfrm>
              <a:off x="8572833" y="2847193"/>
              <a:ext cx="332239" cy="1188481"/>
            </a:xfrm>
            <a:custGeom>
              <a:avLst/>
              <a:gdLst>
                <a:gd name="connsiteX0" fmla="*/ 2406 w 332239"/>
                <a:gd name="connsiteY0" fmla="*/ 2413 h 1188481"/>
                <a:gd name="connsiteX1" fmla="*/ 334646 w 332239"/>
                <a:gd name="connsiteY1" fmla="*/ 2413 h 1188481"/>
                <a:gd name="connsiteX2" fmla="*/ 334646 w 332239"/>
                <a:gd name="connsiteY2" fmla="*/ 1190895 h 1188481"/>
                <a:gd name="connsiteX3" fmla="*/ 2406 w 332239"/>
                <a:gd name="connsiteY3" fmla="*/ 1190895 h 1188481"/>
                <a:gd name="connsiteX4" fmla="*/ 2406 w 332239"/>
                <a:gd name="connsiteY4" fmla="*/ 2413 h 118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239" h="1188481">
                  <a:moveTo>
                    <a:pt x="2406" y="2413"/>
                  </a:moveTo>
                  <a:lnTo>
                    <a:pt x="334646" y="2413"/>
                  </a:lnTo>
                  <a:lnTo>
                    <a:pt x="334646" y="1190895"/>
                  </a:lnTo>
                  <a:lnTo>
                    <a:pt x="2406" y="1190895"/>
                  </a:lnTo>
                  <a:lnTo>
                    <a:pt x="2406" y="2413"/>
                  </a:lnTo>
                  <a:close/>
                </a:path>
              </a:pathLst>
            </a:custGeom>
            <a:solidFill>
              <a:srgbClr val="FFA800"/>
            </a:solidFill>
            <a:ln w="55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>
                <a:solidFill>
                  <a:prstClr val="black"/>
                </a:solidFill>
                <a:latin typeface="TT Norms Regular"/>
              </a:endParaRPr>
            </a:p>
          </p:txBody>
        </p:sp>
        <p:sp>
          <p:nvSpPr>
            <p:cNvPr id="102" name="Полилиния: фигура 219">
              <a:extLst>
                <a:ext uri="{FF2B5EF4-FFF2-40B4-BE49-F238E27FC236}">
                  <a16:creationId xmlns:a16="http://schemas.microsoft.com/office/drawing/2014/main" id="{ADE6697D-6ABA-4DA7-B1F1-E8E3500A828B}"/>
                </a:ext>
              </a:extLst>
            </p:cNvPr>
            <p:cNvSpPr/>
            <p:nvPr/>
          </p:nvSpPr>
          <p:spPr>
            <a:xfrm>
              <a:off x="8362774" y="2223181"/>
              <a:ext cx="1727643" cy="5554"/>
            </a:xfrm>
            <a:custGeom>
              <a:avLst/>
              <a:gdLst>
                <a:gd name="connsiteX0" fmla="*/ 2047 w 1727643"/>
                <a:gd name="connsiteY0" fmla="*/ 2054 h 0"/>
                <a:gd name="connsiteX1" fmla="*/ 1729691 w 1727643"/>
                <a:gd name="connsiteY1" fmla="*/ 205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7643">
                  <a:moveTo>
                    <a:pt x="2047" y="2054"/>
                  </a:moveTo>
                  <a:lnTo>
                    <a:pt x="1729691" y="2054"/>
                  </a:lnTo>
                </a:path>
              </a:pathLst>
            </a:custGeom>
            <a:ln w="4696" cap="flat">
              <a:solidFill>
                <a:srgbClr val="707C8B"/>
              </a:soli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>
                <a:solidFill>
                  <a:prstClr val="black"/>
                </a:solidFill>
                <a:latin typeface="TT Norms Regular"/>
              </a:endParaRPr>
            </a:p>
          </p:txBody>
        </p:sp>
      </p:grpSp>
      <p:grpSp>
        <p:nvGrpSpPr>
          <p:cNvPr id="103" name="Image 9" descr="preencoded.png"/>
          <p:cNvGrpSpPr/>
          <p:nvPr/>
        </p:nvGrpSpPr>
        <p:grpSpPr>
          <a:xfrm>
            <a:off x="5001260" y="2513281"/>
            <a:ext cx="2855895" cy="3005933"/>
            <a:chOff x="6430103" y="2223181"/>
            <a:chExt cx="1727643" cy="1818407"/>
          </a:xfrm>
        </p:grpSpPr>
        <p:sp>
          <p:nvSpPr>
            <p:cNvPr id="104" name="Полилиния: фигура 204">
              <a:extLst>
                <a:ext uri="{FF2B5EF4-FFF2-40B4-BE49-F238E27FC236}">
                  <a16:creationId xmlns:a16="http://schemas.microsoft.com/office/drawing/2014/main" id="{2F321CED-03E1-45E4-83A3-4B0319B93771}"/>
                </a:ext>
              </a:extLst>
            </p:cNvPr>
            <p:cNvSpPr/>
            <p:nvPr/>
          </p:nvSpPr>
          <p:spPr>
            <a:xfrm>
              <a:off x="6585148" y="4036034"/>
              <a:ext cx="1351106" cy="5554"/>
            </a:xfrm>
            <a:custGeom>
              <a:avLst/>
              <a:gdLst>
                <a:gd name="connsiteX0" fmla="*/ 2048 w 1351105"/>
                <a:gd name="connsiteY0" fmla="*/ 2054 h 0"/>
                <a:gd name="connsiteX1" fmla="*/ 1353154 w 1351105"/>
                <a:gd name="connsiteY1" fmla="*/ 205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1105">
                  <a:moveTo>
                    <a:pt x="2048" y="2054"/>
                  </a:moveTo>
                  <a:lnTo>
                    <a:pt x="1353154" y="2054"/>
                  </a:lnTo>
                </a:path>
              </a:pathLst>
            </a:custGeom>
            <a:noFill/>
            <a:ln w="4696" cap="flat">
              <a:solidFill>
                <a:srgbClr val="707C8B"/>
              </a:soli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>
                <a:solidFill>
                  <a:prstClr val="black"/>
                </a:solidFill>
                <a:latin typeface="TT Norms Regular"/>
              </a:endParaRPr>
            </a:p>
          </p:txBody>
        </p:sp>
        <p:sp>
          <p:nvSpPr>
            <p:cNvPr id="105" name="Полилиния: фигура 205">
              <a:extLst>
                <a:ext uri="{FF2B5EF4-FFF2-40B4-BE49-F238E27FC236}">
                  <a16:creationId xmlns:a16="http://schemas.microsoft.com/office/drawing/2014/main" id="{9211B29E-4CA6-48D2-8CDF-8BA5413D507B}"/>
                </a:ext>
              </a:extLst>
            </p:cNvPr>
            <p:cNvSpPr/>
            <p:nvPr/>
          </p:nvSpPr>
          <p:spPr>
            <a:xfrm>
              <a:off x="7094222" y="3358128"/>
              <a:ext cx="332239" cy="677545"/>
            </a:xfrm>
            <a:custGeom>
              <a:avLst/>
              <a:gdLst>
                <a:gd name="connsiteX0" fmla="*/ 334645 w 332239"/>
                <a:gd name="connsiteY0" fmla="*/ 2413 h 677545"/>
                <a:gd name="connsiteX1" fmla="*/ 2406 w 332239"/>
                <a:gd name="connsiteY1" fmla="*/ 2413 h 677545"/>
                <a:gd name="connsiteX2" fmla="*/ 2406 w 332239"/>
                <a:gd name="connsiteY2" fmla="*/ 679959 h 677545"/>
                <a:gd name="connsiteX3" fmla="*/ 334645 w 332239"/>
                <a:gd name="connsiteY3" fmla="*/ 679959 h 677545"/>
                <a:gd name="connsiteX4" fmla="*/ 334645 w 332239"/>
                <a:gd name="connsiteY4" fmla="*/ 2413 h 67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239" h="677545">
                  <a:moveTo>
                    <a:pt x="334645" y="2413"/>
                  </a:moveTo>
                  <a:lnTo>
                    <a:pt x="2406" y="2413"/>
                  </a:lnTo>
                  <a:lnTo>
                    <a:pt x="2406" y="679959"/>
                  </a:lnTo>
                  <a:lnTo>
                    <a:pt x="334645" y="679959"/>
                  </a:lnTo>
                  <a:lnTo>
                    <a:pt x="334645" y="2413"/>
                  </a:lnTo>
                  <a:close/>
                </a:path>
              </a:pathLst>
            </a:custGeom>
            <a:solidFill>
              <a:srgbClr val="F37676"/>
            </a:solidFill>
            <a:ln w="55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>
                <a:solidFill>
                  <a:prstClr val="black"/>
                </a:solidFill>
                <a:latin typeface="TT Norms Regular"/>
              </a:endParaRPr>
            </a:p>
          </p:txBody>
        </p:sp>
        <p:sp>
          <p:nvSpPr>
            <p:cNvPr id="106" name="Полилиния: фигура 206">
              <a:extLst>
                <a:ext uri="{FF2B5EF4-FFF2-40B4-BE49-F238E27FC236}">
                  <a16:creationId xmlns:a16="http://schemas.microsoft.com/office/drawing/2014/main" id="{D0B018D6-BB28-4B3E-A844-AE2461D3AD38}"/>
                </a:ext>
              </a:extLst>
            </p:cNvPr>
            <p:cNvSpPr/>
            <p:nvPr/>
          </p:nvSpPr>
          <p:spPr>
            <a:xfrm>
              <a:off x="7548283" y="3219287"/>
              <a:ext cx="332239" cy="816387"/>
            </a:xfrm>
            <a:custGeom>
              <a:avLst/>
              <a:gdLst>
                <a:gd name="connsiteX0" fmla="*/ 334645 w 332239"/>
                <a:gd name="connsiteY0" fmla="*/ 2413 h 816386"/>
                <a:gd name="connsiteX1" fmla="*/ 2406 w 332239"/>
                <a:gd name="connsiteY1" fmla="*/ 2413 h 816386"/>
                <a:gd name="connsiteX2" fmla="*/ 2406 w 332239"/>
                <a:gd name="connsiteY2" fmla="*/ 818800 h 816386"/>
                <a:gd name="connsiteX3" fmla="*/ 334645 w 332239"/>
                <a:gd name="connsiteY3" fmla="*/ 818800 h 816386"/>
                <a:gd name="connsiteX4" fmla="*/ 334645 w 332239"/>
                <a:gd name="connsiteY4" fmla="*/ 2413 h 816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239" h="816386">
                  <a:moveTo>
                    <a:pt x="334645" y="2413"/>
                  </a:moveTo>
                  <a:lnTo>
                    <a:pt x="2406" y="2413"/>
                  </a:lnTo>
                  <a:lnTo>
                    <a:pt x="2406" y="818800"/>
                  </a:lnTo>
                  <a:lnTo>
                    <a:pt x="334645" y="818800"/>
                  </a:lnTo>
                  <a:lnTo>
                    <a:pt x="334645" y="2413"/>
                  </a:lnTo>
                  <a:close/>
                </a:path>
              </a:pathLst>
            </a:custGeom>
            <a:solidFill>
              <a:srgbClr val="F37676"/>
            </a:solidFill>
            <a:ln w="55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>
                <a:solidFill>
                  <a:prstClr val="black"/>
                </a:solidFill>
                <a:latin typeface="TT Norms Regular"/>
              </a:endParaRPr>
            </a:p>
          </p:txBody>
        </p:sp>
        <p:sp>
          <p:nvSpPr>
            <p:cNvPr id="107" name="Полилиния: фигура 207">
              <a:extLst>
                <a:ext uri="{FF2B5EF4-FFF2-40B4-BE49-F238E27FC236}">
                  <a16:creationId xmlns:a16="http://schemas.microsoft.com/office/drawing/2014/main" id="{58A94087-97F5-46AB-8969-0383DEF21D5C}"/>
                </a:ext>
              </a:extLst>
            </p:cNvPr>
            <p:cNvSpPr/>
            <p:nvPr/>
          </p:nvSpPr>
          <p:spPr>
            <a:xfrm>
              <a:off x="6640162" y="2869407"/>
              <a:ext cx="332239" cy="1166267"/>
            </a:xfrm>
            <a:custGeom>
              <a:avLst/>
              <a:gdLst>
                <a:gd name="connsiteX0" fmla="*/ 2406 w 332239"/>
                <a:gd name="connsiteY0" fmla="*/ 2413 h 1166266"/>
                <a:gd name="connsiteX1" fmla="*/ 334646 w 332239"/>
                <a:gd name="connsiteY1" fmla="*/ 2413 h 1166266"/>
                <a:gd name="connsiteX2" fmla="*/ 334646 w 332239"/>
                <a:gd name="connsiteY2" fmla="*/ 1168680 h 1166266"/>
                <a:gd name="connsiteX3" fmla="*/ 2406 w 332239"/>
                <a:gd name="connsiteY3" fmla="*/ 1168680 h 1166266"/>
                <a:gd name="connsiteX4" fmla="*/ 2406 w 332239"/>
                <a:gd name="connsiteY4" fmla="*/ 2413 h 116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239" h="1166266">
                  <a:moveTo>
                    <a:pt x="2406" y="2413"/>
                  </a:moveTo>
                  <a:lnTo>
                    <a:pt x="334646" y="2413"/>
                  </a:lnTo>
                  <a:lnTo>
                    <a:pt x="334646" y="1168680"/>
                  </a:lnTo>
                  <a:lnTo>
                    <a:pt x="2406" y="1168680"/>
                  </a:lnTo>
                  <a:lnTo>
                    <a:pt x="2406" y="2413"/>
                  </a:lnTo>
                  <a:close/>
                </a:path>
              </a:pathLst>
            </a:custGeom>
            <a:solidFill>
              <a:srgbClr val="F37676"/>
            </a:solidFill>
            <a:ln w="5519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>
                <a:solidFill>
                  <a:prstClr val="black"/>
                </a:solidFill>
                <a:latin typeface="TT Norms Regular"/>
              </a:endParaRPr>
            </a:p>
          </p:txBody>
        </p:sp>
        <p:sp>
          <p:nvSpPr>
            <p:cNvPr id="108" name="Полилиния: фигура 208">
              <a:extLst>
                <a:ext uri="{FF2B5EF4-FFF2-40B4-BE49-F238E27FC236}">
                  <a16:creationId xmlns:a16="http://schemas.microsoft.com/office/drawing/2014/main" id="{5D666AFA-4F24-484C-8CC1-1A84F4ED03CE}"/>
                </a:ext>
              </a:extLst>
            </p:cNvPr>
            <p:cNvSpPr/>
            <p:nvPr/>
          </p:nvSpPr>
          <p:spPr>
            <a:xfrm>
              <a:off x="6430103" y="2223181"/>
              <a:ext cx="1727643" cy="5554"/>
            </a:xfrm>
            <a:custGeom>
              <a:avLst/>
              <a:gdLst>
                <a:gd name="connsiteX0" fmla="*/ 2047 w 1727643"/>
                <a:gd name="connsiteY0" fmla="*/ 2054 h 0"/>
                <a:gd name="connsiteX1" fmla="*/ 1729691 w 1727643"/>
                <a:gd name="connsiteY1" fmla="*/ 2054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7643">
                  <a:moveTo>
                    <a:pt x="2047" y="2054"/>
                  </a:moveTo>
                  <a:lnTo>
                    <a:pt x="1729691" y="2054"/>
                  </a:lnTo>
                </a:path>
              </a:pathLst>
            </a:custGeom>
            <a:ln w="4696" cap="flat">
              <a:solidFill>
                <a:srgbClr val="707C8B"/>
              </a:soli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ru-RU" sz="4000">
                <a:solidFill>
                  <a:prstClr val="black"/>
                </a:solidFill>
                <a:latin typeface="TT Norms Regular"/>
              </a:endParaRPr>
            </a:p>
          </p:txBody>
        </p:sp>
      </p:grpSp>
      <p:sp>
        <p:nvSpPr>
          <p:cNvPr id="109" name="Text 60"/>
          <p:cNvSpPr/>
          <p:nvPr/>
        </p:nvSpPr>
        <p:spPr>
          <a:xfrm>
            <a:off x="2202193" y="5596043"/>
            <a:ext cx="411917" cy="110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525"/>
              </a:lnSpc>
              <a:defRPr/>
            </a:pPr>
            <a:r>
              <a:rPr lang="en-US" sz="1000">
                <a:solidFill>
                  <a:srgbClr val="000000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2019</a:t>
            </a:r>
            <a:endParaRPr lang="en-US" sz="100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10" name="Text 61"/>
          <p:cNvSpPr/>
          <p:nvPr/>
        </p:nvSpPr>
        <p:spPr>
          <a:xfrm>
            <a:off x="2945812" y="5596043"/>
            <a:ext cx="443603" cy="110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525"/>
              </a:lnSpc>
              <a:defRPr/>
            </a:pPr>
            <a:r>
              <a:rPr lang="en-US" sz="1000">
                <a:solidFill>
                  <a:srgbClr val="000000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2020</a:t>
            </a:r>
            <a:endParaRPr lang="en-US" sz="100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11" name="Text 62"/>
          <p:cNvSpPr/>
          <p:nvPr/>
        </p:nvSpPr>
        <p:spPr>
          <a:xfrm>
            <a:off x="3716984" y="5596043"/>
            <a:ext cx="396078" cy="110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525"/>
              </a:lnSpc>
              <a:defRPr/>
            </a:pPr>
            <a:r>
              <a:rPr lang="en-US" sz="1000">
                <a:solidFill>
                  <a:srgbClr val="000000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2021</a:t>
            </a:r>
            <a:endParaRPr lang="en-US" sz="100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13" name="Text 73"/>
          <p:cNvSpPr/>
          <p:nvPr/>
        </p:nvSpPr>
        <p:spPr>
          <a:xfrm>
            <a:off x="2290974" y="4759283"/>
            <a:ext cx="919109" cy="17500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38"/>
              </a:lnSpc>
              <a:defRPr/>
            </a:pPr>
            <a:r>
              <a:rPr lang="en-US" sz="1100">
                <a:solidFill>
                  <a:prstClr val="black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188,1</a:t>
            </a:r>
            <a:endParaRPr lang="en-US" sz="110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14" name="Text 74"/>
          <p:cNvSpPr/>
          <p:nvPr/>
        </p:nvSpPr>
        <p:spPr>
          <a:xfrm>
            <a:off x="3027511" y="4255368"/>
            <a:ext cx="936131" cy="17500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38"/>
              </a:lnSpc>
              <a:defRPr/>
            </a:pPr>
            <a:r>
              <a:rPr lang="en-US" sz="1100">
                <a:solidFill>
                  <a:prstClr val="black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344,1</a:t>
            </a:r>
            <a:endParaRPr lang="en-US" sz="110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15" name="Text 75"/>
          <p:cNvSpPr/>
          <p:nvPr/>
        </p:nvSpPr>
        <p:spPr>
          <a:xfrm>
            <a:off x="3774845" y="3160070"/>
            <a:ext cx="987192" cy="17500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38"/>
              </a:lnSpc>
              <a:defRPr/>
            </a:pPr>
            <a:r>
              <a:rPr lang="en-US" sz="1100" dirty="0">
                <a:solidFill>
                  <a:prstClr val="black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758,8</a:t>
            </a:r>
            <a:endParaRPr lang="en-US" sz="1100" dirty="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16" name="Text 106"/>
          <p:cNvSpPr/>
          <p:nvPr/>
        </p:nvSpPr>
        <p:spPr>
          <a:xfrm>
            <a:off x="5397014" y="5596043"/>
            <a:ext cx="411917" cy="110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525"/>
              </a:lnSpc>
              <a:defRPr/>
            </a:pPr>
            <a:r>
              <a:rPr lang="en-US" sz="1000">
                <a:solidFill>
                  <a:srgbClr val="000000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2019</a:t>
            </a:r>
            <a:endParaRPr lang="en-US" sz="100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17" name="Text 107"/>
          <p:cNvSpPr/>
          <p:nvPr/>
        </p:nvSpPr>
        <p:spPr>
          <a:xfrm>
            <a:off x="6140632" y="5596043"/>
            <a:ext cx="443603" cy="110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525"/>
              </a:lnSpc>
              <a:defRPr/>
            </a:pPr>
            <a:r>
              <a:rPr lang="en-US" sz="1000">
                <a:solidFill>
                  <a:srgbClr val="000000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2020</a:t>
            </a:r>
            <a:endParaRPr lang="en-US" sz="100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18" name="Text 108"/>
          <p:cNvSpPr/>
          <p:nvPr/>
        </p:nvSpPr>
        <p:spPr>
          <a:xfrm>
            <a:off x="6911800" y="5596043"/>
            <a:ext cx="396078" cy="110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525"/>
              </a:lnSpc>
              <a:defRPr/>
            </a:pPr>
            <a:r>
              <a:rPr lang="en-US" sz="1000">
                <a:solidFill>
                  <a:srgbClr val="000000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2021</a:t>
            </a:r>
            <a:endParaRPr lang="en-US" sz="100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20" name="Text 117"/>
          <p:cNvSpPr/>
          <p:nvPr/>
        </p:nvSpPr>
        <p:spPr>
          <a:xfrm>
            <a:off x="5456960" y="3316616"/>
            <a:ext cx="1208773" cy="3028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38"/>
              </a:lnSpc>
              <a:defRPr/>
            </a:pPr>
            <a:r>
              <a:rPr lang="ru-RU" sz="1200" dirty="0">
                <a:solidFill>
                  <a:prstClr val="black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5</a:t>
            </a:r>
            <a:r>
              <a:rPr lang="en-US" sz="1200" dirty="0">
                <a:solidFill>
                  <a:prstClr val="black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78,0</a:t>
            </a:r>
            <a:endParaRPr lang="en-US" sz="1200" dirty="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21" name="Text 118"/>
          <p:cNvSpPr/>
          <p:nvPr/>
        </p:nvSpPr>
        <p:spPr>
          <a:xfrm>
            <a:off x="6195775" y="4132637"/>
            <a:ext cx="1249747" cy="30282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38"/>
              </a:lnSpc>
              <a:defRPr/>
            </a:pPr>
            <a:r>
              <a:rPr lang="en-US" sz="1200">
                <a:solidFill>
                  <a:prstClr val="black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270,4</a:t>
            </a:r>
            <a:endParaRPr lang="en-US" sz="120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22" name="Text 119"/>
          <p:cNvSpPr/>
          <p:nvPr/>
        </p:nvSpPr>
        <p:spPr>
          <a:xfrm>
            <a:off x="6939675" y="3922755"/>
            <a:ext cx="1147305" cy="3028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38"/>
              </a:lnSpc>
              <a:defRPr/>
            </a:pPr>
            <a:r>
              <a:rPr lang="en-US" sz="1200">
                <a:solidFill>
                  <a:prstClr val="black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325,1</a:t>
            </a:r>
            <a:endParaRPr lang="en-US" sz="120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23" name="Text 120"/>
          <p:cNvSpPr/>
          <p:nvPr/>
        </p:nvSpPr>
        <p:spPr>
          <a:xfrm>
            <a:off x="8591836" y="5596043"/>
            <a:ext cx="411917" cy="110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525"/>
              </a:lnSpc>
              <a:defRPr/>
            </a:pPr>
            <a:r>
              <a:rPr lang="en-US" sz="1000">
                <a:solidFill>
                  <a:srgbClr val="000000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2019</a:t>
            </a:r>
            <a:endParaRPr lang="en-US" sz="100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24" name="Text 121"/>
          <p:cNvSpPr/>
          <p:nvPr/>
        </p:nvSpPr>
        <p:spPr>
          <a:xfrm>
            <a:off x="9335448" y="5596043"/>
            <a:ext cx="443603" cy="110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525"/>
              </a:lnSpc>
              <a:defRPr/>
            </a:pPr>
            <a:r>
              <a:rPr lang="en-US" sz="1000">
                <a:solidFill>
                  <a:srgbClr val="000000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2020</a:t>
            </a:r>
            <a:endParaRPr lang="en-US" sz="100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25" name="Text 122"/>
          <p:cNvSpPr/>
          <p:nvPr/>
        </p:nvSpPr>
        <p:spPr>
          <a:xfrm>
            <a:off x="10106617" y="5596043"/>
            <a:ext cx="396078" cy="110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525"/>
              </a:lnSpc>
              <a:defRPr/>
            </a:pPr>
            <a:r>
              <a:rPr lang="en-US" sz="1000" dirty="0">
                <a:solidFill>
                  <a:srgbClr val="000000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2021</a:t>
            </a:r>
            <a:endParaRPr lang="en-US" sz="1000" dirty="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26" name="Text 129"/>
          <p:cNvSpPr/>
          <p:nvPr/>
        </p:nvSpPr>
        <p:spPr>
          <a:xfrm>
            <a:off x="8482269" y="2005652"/>
            <a:ext cx="2506280" cy="30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250"/>
              </a:lnSpc>
              <a:defRPr/>
            </a:pPr>
            <a:r>
              <a:rPr lang="ru-RU" sz="1400" dirty="0">
                <a:solidFill>
                  <a:srgbClr val="000000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Диаграмма 3 (  )</a:t>
            </a:r>
            <a:endParaRPr lang="en-US" sz="1400" dirty="0">
              <a:solidFill>
                <a:srgbClr val="000000"/>
              </a:solidFill>
              <a:latin typeface="TT Norms Pro Medium" pitchFamily="34" charset="0"/>
              <a:ea typeface="TT Norms Pro Medium" pitchFamily="34" charset="-122"/>
              <a:cs typeface="TT Norms Pro Medium" pitchFamily="34" charset="-120"/>
            </a:endParaRPr>
          </a:p>
        </p:txBody>
      </p:sp>
      <p:sp>
        <p:nvSpPr>
          <p:cNvPr id="127" name="Text 130"/>
          <p:cNvSpPr/>
          <p:nvPr/>
        </p:nvSpPr>
        <p:spPr>
          <a:xfrm>
            <a:off x="8680612" y="3375598"/>
            <a:ext cx="1044629" cy="1499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38"/>
              </a:lnSpc>
              <a:defRPr/>
            </a:pPr>
            <a:r>
              <a:rPr lang="en-US" sz="1200">
                <a:solidFill>
                  <a:prstClr val="black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86,3</a:t>
            </a:r>
            <a:endParaRPr lang="en-US" sz="120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28" name="Text 131"/>
          <p:cNvSpPr/>
          <p:nvPr/>
        </p:nvSpPr>
        <p:spPr>
          <a:xfrm>
            <a:off x="9421492" y="3894602"/>
            <a:ext cx="421624" cy="23803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38"/>
              </a:lnSpc>
              <a:defRPr/>
            </a:pPr>
            <a:r>
              <a:rPr lang="en-US" sz="1200" dirty="0">
                <a:solidFill>
                  <a:prstClr val="black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59,5</a:t>
            </a:r>
            <a:endParaRPr lang="en-US" sz="1200" dirty="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29" name="Text 132"/>
          <p:cNvSpPr/>
          <p:nvPr/>
        </p:nvSpPr>
        <p:spPr>
          <a:xfrm>
            <a:off x="10172735" y="3814852"/>
            <a:ext cx="1064337" cy="1499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38"/>
              </a:lnSpc>
              <a:defRPr/>
            </a:pPr>
            <a:r>
              <a:rPr lang="en-US" sz="1200">
                <a:solidFill>
                  <a:prstClr val="black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62,3</a:t>
            </a:r>
            <a:endParaRPr lang="en-US" sz="1200">
              <a:solidFill>
                <a:prstClr val="black"/>
              </a:solidFill>
              <a:latin typeface="TT Norms Regular"/>
            </a:endParaRPr>
          </a:p>
        </p:txBody>
      </p:sp>
      <p:sp>
        <p:nvSpPr>
          <p:cNvPr id="130" name="Text 129"/>
          <p:cNvSpPr/>
          <p:nvPr/>
        </p:nvSpPr>
        <p:spPr>
          <a:xfrm>
            <a:off x="5369940" y="2006573"/>
            <a:ext cx="2506280" cy="30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250"/>
              </a:lnSpc>
              <a:defRPr/>
            </a:pPr>
            <a:r>
              <a:rPr lang="ru-RU" sz="1400" dirty="0">
                <a:solidFill>
                  <a:srgbClr val="000000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Диаграмма 2 (  )</a:t>
            </a:r>
            <a:endParaRPr lang="en-US" sz="1400" dirty="0">
              <a:solidFill>
                <a:srgbClr val="000000"/>
              </a:solidFill>
              <a:latin typeface="TT Norms Pro Medium" pitchFamily="34" charset="0"/>
              <a:ea typeface="TT Norms Pro Medium" pitchFamily="34" charset="-122"/>
              <a:cs typeface="TT Norms Pro Medium" pitchFamily="34" charset="-120"/>
            </a:endParaRPr>
          </a:p>
        </p:txBody>
      </p:sp>
      <p:sp>
        <p:nvSpPr>
          <p:cNvPr id="131" name="Text 129"/>
          <p:cNvSpPr/>
          <p:nvPr/>
        </p:nvSpPr>
        <p:spPr>
          <a:xfrm>
            <a:off x="2092752" y="1999837"/>
            <a:ext cx="2506280" cy="30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250"/>
              </a:lnSpc>
              <a:defRPr/>
            </a:pPr>
            <a:r>
              <a:rPr lang="ru-RU" sz="1400" dirty="0">
                <a:solidFill>
                  <a:srgbClr val="000000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Диаграмма 1 (  )</a:t>
            </a:r>
            <a:endParaRPr lang="en-US" sz="1400" dirty="0">
              <a:solidFill>
                <a:srgbClr val="000000"/>
              </a:solidFill>
              <a:latin typeface="TT Norms Pro Medium" pitchFamily="34" charset="0"/>
              <a:ea typeface="TT Norms Pro Medium" pitchFamily="34" charset="-122"/>
              <a:cs typeface="TT Norms Pro Medium" pitchFamily="34" charset="-120"/>
            </a:endParaRPr>
          </a:p>
        </p:txBody>
      </p:sp>
      <p:sp>
        <p:nvSpPr>
          <p:cNvPr id="132" name="Прямоугольник 131"/>
          <p:cNvSpPr/>
          <p:nvPr/>
        </p:nvSpPr>
        <p:spPr>
          <a:xfrm>
            <a:off x="2195253" y="6558083"/>
            <a:ext cx="226423" cy="226423"/>
          </a:xfrm>
          <a:prstGeom prst="rect">
            <a:avLst/>
          </a:prstGeom>
          <a:solidFill>
            <a:srgbClr val="C38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prstClr val="white"/>
              </a:solidFill>
              <a:latin typeface="TT Norms Regular"/>
            </a:endParaRPr>
          </a:p>
        </p:txBody>
      </p:sp>
      <p:sp>
        <p:nvSpPr>
          <p:cNvPr id="133" name="Прямоугольник 132"/>
          <p:cNvSpPr/>
          <p:nvPr/>
        </p:nvSpPr>
        <p:spPr>
          <a:xfrm>
            <a:off x="2681092" y="6558083"/>
            <a:ext cx="226423" cy="226423"/>
          </a:xfrm>
          <a:prstGeom prst="rect">
            <a:avLst/>
          </a:prstGeom>
          <a:solidFill>
            <a:srgbClr val="F8D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prstClr val="white"/>
              </a:solidFill>
              <a:latin typeface="TT Norms Regular"/>
            </a:endParaRPr>
          </a:p>
        </p:txBody>
      </p:sp>
      <p:sp>
        <p:nvSpPr>
          <p:cNvPr id="134" name="Прямоугольник 133"/>
          <p:cNvSpPr/>
          <p:nvPr/>
        </p:nvSpPr>
        <p:spPr>
          <a:xfrm>
            <a:off x="3166931" y="6558083"/>
            <a:ext cx="226423" cy="226423"/>
          </a:xfrm>
          <a:prstGeom prst="rect">
            <a:avLst/>
          </a:prstGeom>
          <a:solidFill>
            <a:srgbClr val="939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prstClr val="white"/>
              </a:solidFill>
              <a:latin typeface="TT Norms Regular"/>
            </a:endParaRPr>
          </a:p>
        </p:txBody>
      </p:sp>
      <p:sp>
        <p:nvSpPr>
          <p:cNvPr id="135" name="Прямоугольник 134"/>
          <p:cNvSpPr/>
          <p:nvPr/>
        </p:nvSpPr>
        <p:spPr>
          <a:xfrm>
            <a:off x="3652770" y="6558083"/>
            <a:ext cx="226423" cy="226423"/>
          </a:xfrm>
          <a:prstGeom prst="rect">
            <a:avLst/>
          </a:prstGeom>
          <a:solidFill>
            <a:srgbClr val="F3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prstClr val="white"/>
              </a:solidFill>
              <a:latin typeface="TT Norms Regular"/>
            </a:endParaRPr>
          </a:p>
        </p:txBody>
      </p:sp>
      <p:sp>
        <p:nvSpPr>
          <p:cNvPr id="136" name="Прямоугольник 135"/>
          <p:cNvSpPr/>
          <p:nvPr/>
        </p:nvSpPr>
        <p:spPr>
          <a:xfrm>
            <a:off x="4138609" y="6558083"/>
            <a:ext cx="226423" cy="226423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prstClr val="white"/>
              </a:solidFill>
              <a:latin typeface="TT Norms Regular"/>
            </a:endParaRPr>
          </a:p>
        </p:txBody>
      </p:sp>
      <p:sp>
        <p:nvSpPr>
          <p:cNvPr id="137" name="Прямоугольник 136"/>
          <p:cNvSpPr/>
          <p:nvPr/>
        </p:nvSpPr>
        <p:spPr>
          <a:xfrm>
            <a:off x="4624448" y="6558083"/>
            <a:ext cx="226423" cy="226423"/>
          </a:xfrm>
          <a:prstGeom prst="rect">
            <a:avLst/>
          </a:prstGeom>
          <a:solidFill>
            <a:srgbClr val="9BD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prstClr val="white"/>
              </a:solidFill>
              <a:latin typeface="TT Norms Regular"/>
            </a:endParaRPr>
          </a:p>
        </p:txBody>
      </p:sp>
      <p:sp>
        <p:nvSpPr>
          <p:cNvPr id="138" name="Прямоугольник 137"/>
          <p:cNvSpPr/>
          <p:nvPr/>
        </p:nvSpPr>
        <p:spPr>
          <a:xfrm>
            <a:off x="5110287" y="6558083"/>
            <a:ext cx="226423" cy="2264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prstClr val="white"/>
              </a:solidFill>
              <a:latin typeface="TT Norms Regular"/>
            </a:endParaRPr>
          </a:p>
        </p:txBody>
      </p:sp>
      <p:sp>
        <p:nvSpPr>
          <p:cNvPr id="139" name="Прямоугольник 138"/>
          <p:cNvSpPr/>
          <p:nvPr/>
        </p:nvSpPr>
        <p:spPr>
          <a:xfrm>
            <a:off x="5596126" y="6558083"/>
            <a:ext cx="226423" cy="226423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prstClr val="white"/>
              </a:solidFill>
              <a:latin typeface="TT Norms Regular"/>
            </a:endParaRPr>
          </a:p>
        </p:txBody>
      </p:sp>
      <p:sp>
        <p:nvSpPr>
          <p:cNvPr id="140" name="Text 129"/>
          <p:cNvSpPr/>
          <p:nvPr/>
        </p:nvSpPr>
        <p:spPr>
          <a:xfrm>
            <a:off x="2187633" y="6129602"/>
            <a:ext cx="2506280" cy="30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250"/>
              </a:lnSpc>
              <a:defRPr/>
            </a:pPr>
            <a:r>
              <a:rPr lang="ru-RU" sz="1400" dirty="0" smtClean="0">
                <a:solidFill>
                  <a:srgbClr val="000000"/>
                </a:solidFill>
                <a:latin typeface="TT Norms Pro Medium" pitchFamily="34" charset="0"/>
                <a:ea typeface="TT Norms Pro Medium" pitchFamily="34" charset="-122"/>
                <a:cs typeface="TT Norms Pro Medium" pitchFamily="34" charset="-120"/>
              </a:rPr>
              <a:t>Условные обозначения</a:t>
            </a:r>
            <a:endParaRPr lang="en-US" sz="1400" dirty="0">
              <a:solidFill>
                <a:srgbClr val="000000"/>
              </a:solidFill>
              <a:latin typeface="TT Norms Pro Medium" pitchFamily="34" charset="0"/>
              <a:ea typeface="TT Norms Pro Medium" pitchFamily="34" charset="-122"/>
              <a:cs typeface="TT Norms Pro Medium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1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9507329" y="1110491"/>
            <a:ext cx="393244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6" y="304906"/>
            <a:ext cx="8889429" cy="1289343"/>
          </a:xfrm>
        </p:spPr>
        <p:txBody>
          <a:bodyPr>
            <a:normAutofit fontScale="90000"/>
          </a:bodyPr>
          <a:lstStyle/>
          <a:p>
            <a:pPr>
              <a:lnSpc>
                <a:spcPct val="68000"/>
              </a:lnSpc>
            </a:pPr>
            <a:r>
              <a:rPr lang="ru-RU" dirty="0" smtClean="0"/>
              <a:t>Слайд </a:t>
            </a:r>
            <a:r>
              <a:rPr lang="ru-RU" dirty="0" smtClean="0">
                <a:solidFill>
                  <a:srgbClr val="FF0040"/>
                </a:solidFill>
              </a:rPr>
              <a:t>с «</a:t>
            </a:r>
            <a:r>
              <a:rPr lang="ru-RU" dirty="0" err="1" smtClean="0">
                <a:solidFill>
                  <a:srgbClr val="FF0040"/>
                </a:solidFill>
              </a:rPr>
              <a:t>майндмэпом</a:t>
            </a:r>
            <a:r>
              <a:rPr lang="ru-RU" dirty="0" smtClean="0">
                <a:solidFill>
                  <a:srgbClr val="FF0040"/>
                </a:solidFill>
              </a:rPr>
              <a:t>»</a:t>
            </a:r>
            <a:endParaRPr lang="ru-RU" dirty="0">
              <a:solidFill>
                <a:srgbClr val="FF004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D613D0-6E26-43FB-BD47-70B2F75E669A}" type="slidenum">
              <a:rPr lang="ru-RU" sz="700" spc="-44">
                <a:latin typeface="TT Norms Regular"/>
              </a:rPr>
              <a:pPr>
                <a:defRPr/>
              </a:pPr>
              <a:t>12</a:t>
            </a:fld>
            <a:endParaRPr lang="ru-RU" sz="700" spc="-44">
              <a:latin typeface="TT Norms Regular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 flipV="1">
            <a:off x="-2427006" y="3729636"/>
            <a:ext cx="216332" cy="236544"/>
          </a:xfrm>
          <a:prstGeom prst="straightConnector1">
            <a:avLst/>
          </a:prstGeom>
          <a:ln>
            <a:solidFill>
              <a:srgbClr val="FF00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Google Shape;81;p17"/>
          <p:cNvSpPr/>
          <p:nvPr/>
        </p:nvSpPr>
        <p:spPr>
          <a:xfrm>
            <a:off x="1814258" y="1884635"/>
            <a:ext cx="2686984" cy="9285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01" tIns="106901" rIns="106901" bIns="106901" anchor="ctr" anchorCtr="0">
            <a:noAutofit/>
          </a:bodyPr>
          <a:lstStyle/>
          <a:p>
            <a:pPr marL="177800" indent="-177800"/>
            <a:endParaRPr lang="en-US" sz="1600" dirty="0">
              <a:latin typeface="+mj-lt"/>
            </a:endParaRPr>
          </a:p>
        </p:txBody>
      </p:sp>
      <p:sp>
        <p:nvSpPr>
          <p:cNvPr id="56" name="Google Shape;82;p17"/>
          <p:cNvSpPr/>
          <p:nvPr/>
        </p:nvSpPr>
        <p:spPr>
          <a:xfrm>
            <a:off x="1820723" y="3070878"/>
            <a:ext cx="2686984" cy="100276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01" tIns="106901" rIns="106901" bIns="106901" anchor="ctr" anchorCtr="0">
            <a:noAutofit/>
          </a:bodyPr>
          <a:lstStyle/>
          <a:p>
            <a:pPr marL="177800" indent="-177800"/>
            <a:endParaRPr lang="ru-RU" sz="1600" dirty="0">
              <a:latin typeface="+mj-lt"/>
            </a:endParaRPr>
          </a:p>
        </p:txBody>
      </p:sp>
      <p:sp>
        <p:nvSpPr>
          <p:cNvPr id="57" name="Google Shape;83;p17"/>
          <p:cNvSpPr/>
          <p:nvPr/>
        </p:nvSpPr>
        <p:spPr>
          <a:xfrm>
            <a:off x="1820723" y="4325716"/>
            <a:ext cx="2686984" cy="99095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01" tIns="106901" rIns="106901" bIns="106901" anchor="ctr" anchorCtr="0">
            <a:noAutofit/>
          </a:bodyPr>
          <a:lstStyle/>
          <a:p>
            <a:pPr marL="177800" indent="-177800"/>
            <a:endParaRPr lang="ru-RU" sz="1600" b="1" dirty="0"/>
          </a:p>
        </p:txBody>
      </p:sp>
      <p:sp>
        <p:nvSpPr>
          <p:cNvPr id="58" name="Google Shape;84;p17"/>
          <p:cNvSpPr/>
          <p:nvPr/>
        </p:nvSpPr>
        <p:spPr>
          <a:xfrm>
            <a:off x="8915192" y="1822221"/>
            <a:ext cx="2686984" cy="99095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01" tIns="106901" rIns="106901" bIns="106901" anchor="ctr" anchorCtr="0">
            <a:noAutofit/>
          </a:bodyPr>
          <a:lstStyle/>
          <a:p>
            <a:pPr marL="266700" indent="-266700"/>
            <a:endParaRPr lang="en-US" sz="1600" dirty="0">
              <a:latin typeface="+mj-lt"/>
            </a:endParaRPr>
          </a:p>
        </p:txBody>
      </p:sp>
      <p:sp>
        <p:nvSpPr>
          <p:cNvPr id="59" name="Google Shape;85;p17"/>
          <p:cNvSpPr/>
          <p:nvPr/>
        </p:nvSpPr>
        <p:spPr>
          <a:xfrm>
            <a:off x="1814258" y="5578625"/>
            <a:ext cx="2686984" cy="98863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01" tIns="106901" rIns="106901" bIns="106901" anchor="ctr" anchorCtr="0">
            <a:noAutofit/>
          </a:bodyPr>
          <a:lstStyle/>
          <a:p>
            <a:pPr algn="ctr"/>
            <a:endParaRPr lang="ru-RU" sz="1600" dirty="0">
              <a:latin typeface="+mj-lt"/>
            </a:endParaRPr>
          </a:p>
        </p:txBody>
      </p:sp>
      <p:sp>
        <p:nvSpPr>
          <p:cNvPr id="60" name="Google Shape;86;p17"/>
          <p:cNvSpPr/>
          <p:nvPr/>
        </p:nvSpPr>
        <p:spPr>
          <a:xfrm>
            <a:off x="8902609" y="3075129"/>
            <a:ext cx="2686984" cy="98863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01" tIns="106901" rIns="106901" bIns="106901" anchor="ctr" anchorCtr="0">
            <a:noAutofit/>
          </a:bodyPr>
          <a:lstStyle/>
          <a:p>
            <a:pPr marL="266700" indent="-266700"/>
            <a:endParaRPr lang="ru-RU" sz="1600" dirty="0">
              <a:latin typeface="+mj-lt"/>
            </a:endParaRPr>
          </a:p>
        </p:txBody>
      </p:sp>
      <p:sp>
        <p:nvSpPr>
          <p:cNvPr id="61" name="Google Shape;84;p17"/>
          <p:cNvSpPr/>
          <p:nvPr/>
        </p:nvSpPr>
        <p:spPr>
          <a:xfrm>
            <a:off x="8915192" y="4325716"/>
            <a:ext cx="2686984" cy="99095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01" tIns="106901" rIns="106901" bIns="106901" anchor="ctr" anchorCtr="0">
            <a:noAutofit/>
          </a:bodyPr>
          <a:lstStyle/>
          <a:p>
            <a:pPr marL="266700" indent="-266700"/>
            <a:endParaRPr lang="ru-RU" sz="1600" dirty="0">
              <a:latin typeface="+mj-lt"/>
            </a:endParaRPr>
          </a:p>
        </p:txBody>
      </p:sp>
      <p:sp>
        <p:nvSpPr>
          <p:cNvPr id="62" name="Google Shape;86;p17"/>
          <p:cNvSpPr/>
          <p:nvPr/>
        </p:nvSpPr>
        <p:spPr>
          <a:xfrm>
            <a:off x="8915192" y="5578625"/>
            <a:ext cx="2686984" cy="988634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01" tIns="106901" rIns="106901" bIns="106901" anchor="ctr" anchorCtr="0">
            <a:noAutofit/>
          </a:bodyPr>
          <a:lstStyle/>
          <a:p>
            <a:pPr marL="266700" indent="-266700"/>
            <a:endParaRPr lang="ru-RU" sz="1600" dirty="0">
              <a:latin typeface="+mj-lt"/>
            </a:endParaRPr>
          </a:p>
        </p:txBody>
      </p:sp>
      <p:cxnSp>
        <p:nvCxnSpPr>
          <p:cNvPr id="63" name="Прямая соединительная линия 62"/>
          <p:cNvCxnSpPr/>
          <p:nvPr/>
        </p:nvCxnSpPr>
        <p:spPr>
          <a:xfrm>
            <a:off x="4507707" y="2324541"/>
            <a:ext cx="5492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4507707" y="3557566"/>
            <a:ext cx="5492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4507707" y="4821193"/>
            <a:ext cx="5492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4507707" y="6040329"/>
            <a:ext cx="5492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8353335" y="2324541"/>
            <a:ext cx="5492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>
            <a:off x="8362213" y="3554564"/>
            <a:ext cx="5492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>
            <a:off x="8362213" y="4821193"/>
            <a:ext cx="5492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8365918" y="6072942"/>
            <a:ext cx="5492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5056981" y="2324542"/>
            <a:ext cx="1663700" cy="19680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5056981" y="3554564"/>
            <a:ext cx="1663700" cy="6912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flipV="1">
            <a:off x="5055394" y="4234729"/>
            <a:ext cx="1663700" cy="5855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flipV="1">
            <a:off x="5056981" y="4292601"/>
            <a:ext cx="1663700" cy="17477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flipH="1">
            <a:off x="6720681" y="2324542"/>
            <a:ext cx="1632654" cy="19680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>
            <a:off x="6733264" y="3554564"/>
            <a:ext cx="1632654" cy="6912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 flipH="1" flipV="1">
            <a:off x="6750259" y="4235671"/>
            <a:ext cx="1632654" cy="5855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H="1" flipV="1">
            <a:off x="6738437" y="4210628"/>
            <a:ext cx="1632654" cy="18623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Google Shape;80;p17"/>
          <p:cNvSpPr/>
          <p:nvPr/>
        </p:nvSpPr>
        <p:spPr>
          <a:xfrm>
            <a:off x="5626657" y="3879542"/>
            <a:ext cx="2157002" cy="882836"/>
          </a:xfrm>
          <a:prstGeom prst="roundRect">
            <a:avLst>
              <a:gd name="adj" fmla="val 13944"/>
            </a:avLst>
          </a:prstGeom>
          <a:solidFill>
            <a:schemeClr val="bg1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01" tIns="106901" rIns="106901" bIns="106901" anchor="ctr" anchorCtr="0">
            <a:noAutofit/>
          </a:bodyPr>
          <a:lstStyle/>
          <a:p>
            <a:pPr algn="ctr"/>
            <a:endParaRPr lang="ru-RU" dirty="0">
              <a:latin typeface="+mj-lt"/>
            </a:endParaRPr>
          </a:p>
        </p:txBody>
      </p:sp>
      <p:pic>
        <p:nvPicPr>
          <p:cNvPr id="82" name="Рисунок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235" y="4101065"/>
            <a:ext cx="2154058" cy="383072"/>
          </a:xfrm>
          <a:prstGeom prst="rect">
            <a:avLst/>
          </a:prstGeom>
          <a:ln>
            <a:noFill/>
          </a:ln>
        </p:spPr>
      </p:pic>
      <p:sp>
        <p:nvSpPr>
          <p:cNvPr id="34" name="Прямоугольник 33"/>
          <p:cNvSpPr/>
          <p:nvPr/>
        </p:nvSpPr>
        <p:spPr>
          <a:xfrm>
            <a:off x="2694319" y="2201326"/>
            <a:ext cx="2502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/>
              <a:t>Текст</a:t>
            </a:r>
            <a:endParaRPr lang="en-US" sz="14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2705513" y="3411235"/>
            <a:ext cx="2502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/>
              <a:t>Текст</a:t>
            </a:r>
            <a:endParaRPr lang="en-US" sz="1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714215" y="4723300"/>
            <a:ext cx="2502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/>
              <a:t>Текст</a:t>
            </a:r>
            <a:endParaRPr lang="en-US" sz="1400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2725409" y="5933209"/>
            <a:ext cx="2502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/>
              <a:t>Текст</a:t>
            </a:r>
            <a:endParaRPr lang="en-US" sz="1400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9846082" y="2201326"/>
            <a:ext cx="2502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/>
              <a:t>Текст</a:t>
            </a:r>
            <a:endParaRPr lang="en-US" sz="1400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9857276" y="3411235"/>
            <a:ext cx="2502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/>
              <a:t>Текст</a:t>
            </a:r>
            <a:endParaRPr lang="en-US" sz="1400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9865978" y="4723300"/>
            <a:ext cx="2502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/>
              <a:t>Текст</a:t>
            </a:r>
            <a:endParaRPr lang="en-US" sz="14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9877172" y="5933209"/>
            <a:ext cx="25020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/>
              <a:t>Текст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226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F1AF64E-8F75-42AA-8383-426D976824EB}"/>
              </a:ext>
            </a:extLst>
          </p:cNvPr>
          <p:cNvCxnSpPr>
            <a:cxnSpLocks/>
          </p:cNvCxnSpPr>
          <p:nvPr/>
        </p:nvCxnSpPr>
        <p:spPr>
          <a:xfrm>
            <a:off x="744193" y="6170068"/>
            <a:ext cx="12695582" cy="0"/>
          </a:xfrm>
          <a:prstGeom prst="line">
            <a:avLst/>
          </a:prstGeom>
          <a:ln w="28575">
            <a:solidFill>
              <a:srgbClr val="FF0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0"/>
          <p:cNvSpPr/>
          <p:nvPr/>
        </p:nvSpPr>
        <p:spPr>
          <a:xfrm>
            <a:off x="675252" y="4139948"/>
            <a:ext cx="7759564" cy="18361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80000"/>
              </a:lnSpc>
            </a:pPr>
            <a:r>
              <a:rPr lang="ru-RU" sz="7000" kern="0" spc="-300" dirty="0" smtClean="0"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ru-RU" sz="7000" kern="0" spc="-300" dirty="0" smtClean="0">
                <a:solidFill>
                  <a:srgbClr val="FF004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  <a:t>Вопросы</a:t>
            </a:r>
            <a:endParaRPr lang="ru-RU" sz="7000" kern="0" spc="-300" dirty="0">
              <a:solidFill>
                <a:srgbClr val="FF0040"/>
              </a:solidFill>
              <a:latin typeface="TT Norms Regular" pitchFamily="34" charset="0"/>
              <a:ea typeface="TT Norms Regular" pitchFamily="34" charset="-122"/>
              <a:cs typeface="TT Norms Regular" pitchFamily="34" charset="-120"/>
            </a:endParaRPr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1494" y="6502398"/>
            <a:ext cx="363457" cy="363513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ACE4B178-0BDF-49B9-93C7-50175F2D1893}"/>
              </a:ext>
            </a:extLst>
          </p:cNvPr>
          <p:cNvSpPr>
            <a:spLocks/>
          </p:cNvSpPr>
          <p:nvPr/>
        </p:nvSpPr>
        <p:spPr bwMode="auto">
          <a:xfrm>
            <a:off x="8434815" y="-1049654"/>
            <a:ext cx="5004960" cy="9803130"/>
          </a:xfrm>
          <a:custGeom>
            <a:avLst/>
            <a:gdLst>
              <a:gd name="T0" fmla="*/ 1549 w 1549"/>
              <a:gd name="T1" fmla="*/ 2031 h 3034"/>
              <a:gd name="T2" fmla="*/ 1049 w 1549"/>
              <a:gd name="T3" fmla="*/ 1517 h 3034"/>
              <a:gd name="T4" fmla="*/ 1549 w 1549"/>
              <a:gd name="T5" fmla="*/ 1003 h 3034"/>
              <a:gd name="T6" fmla="*/ 1549 w 1549"/>
              <a:gd name="T7" fmla="*/ 0 h 3034"/>
              <a:gd name="T8" fmla="*/ 0 w 1549"/>
              <a:gd name="T9" fmla="*/ 1517 h 3034"/>
              <a:gd name="T10" fmla="*/ 1549 w 1549"/>
              <a:gd name="T11" fmla="*/ 3034 h 3034"/>
              <a:gd name="T12" fmla="*/ 1549 w 1549"/>
              <a:gd name="T13" fmla="*/ 2031 h 3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9" h="3034">
                <a:moveTo>
                  <a:pt x="1549" y="2031"/>
                </a:moveTo>
                <a:lnTo>
                  <a:pt x="1049" y="1517"/>
                </a:lnTo>
                <a:lnTo>
                  <a:pt x="1549" y="1003"/>
                </a:lnTo>
                <a:lnTo>
                  <a:pt x="1549" y="0"/>
                </a:lnTo>
                <a:lnTo>
                  <a:pt x="0" y="1517"/>
                </a:lnTo>
                <a:lnTo>
                  <a:pt x="1549" y="3034"/>
                </a:lnTo>
                <a:lnTo>
                  <a:pt x="1549" y="2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99" y="477896"/>
            <a:ext cx="2870348" cy="2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6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 txBox="1">
            <a:spLocks/>
          </p:cNvSpPr>
          <p:nvPr/>
        </p:nvSpPr>
        <p:spPr>
          <a:xfrm>
            <a:off x="412750" y="278797"/>
            <a:ext cx="8178155" cy="12893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007943" rtl="0" eaLnBrk="1" latinLnBrk="0" hangingPunct="1">
              <a:lnSpc>
                <a:spcPct val="68000"/>
              </a:lnSpc>
              <a:spcBef>
                <a:spcPct val="0"/>
              </a:spcBef>
              <a:buNone/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r>
              <a:rPr lang="ru-RU" sz="6000" dirty="0" smtClean="0"/>
              <a:t>Заголовок </a:t>
            </a:r>
            <a:br>
              <a:rPr lang="ru-RU" sz="6000" dirty="0" smtClean="0"/>
            </a:br>
            <a:r>
              <a:rPr lang="ru-RU" sz="6000" dirty="0" smtClean="0">
                <a:solidFill>
                  <a:srgbClr val="FF0040"/>
                </a:solidFill>
              </a:rPr>
              <a:t>слайда</a:t>
            </a:r>
            <a:endParaRPr lang="ru-RU" sz="6000" dirty="0">
              <a:solidFill>
                <a:srgbClr val="FF004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2917099" y="7237363"/>
            <a:ext cx="313974" cy="128845"/>
          </a:xfrm>
        </p:spPr>
        <p:txBody>
          <a:bodyPr/>
          <a:lstStyle/>
          <a:p>
            <a:fld id="{77D613D0-6E26-43FB-BD47-70B2F75E669A}" type="slidenum">
              <a:rPr lang="ru-RU" smtClean="0"/>
              <a:pPr/>
              <a:t>2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3314700" y="1366838"/>
            <a:ext cx="1299145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Группа 4"/>
          <p:cNvGrpSpPr/>
          <p:nvPr/>
        </p:nvGrpSpPr>
        <p:grpSpPr>
          <a:xfrm>
            <a:off x="1278675" y="1792304"/>
            <a:ext cx="3169505" cy="5297411"/>
            <a:chOff x="541883" y="1943100"/>
            <a:chExt cx="3169505" cy="5297411"/>
          </a:xfrm>
        </p:grpSpPr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B2C5C78A-BDFC-40B9-8AA4-87722ACE56EB}"/>
                </a:ext>
              </a:extLst>
            </p:cNvPr>
            <p:cNvPicPr>
              <a:picLocks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28823" b="34618"/>
            <a:stretch/>
          </p:blipFill>
          <p:spPr>
            <a:xfrm>
              <a:off x="541883" y="1943100"/>
              <a:ext cx="3169505" cy="2304000"/>
            </a:xfrm>
            <a:prstGeom prst="round2SameRect">
              <a:avLst>
                <a:gd name="adj1" fmla="val 8303"/>
                <a:gd name="adj2" fmla="val 0"/>
              </a:avLst>
            </a:prstGeom>
            <a:solidFill>
              <a:srgbClr val="FFFFFF">
                <a:shade val="85000"/>
              </a:srgbClr>
            </a:solidFill>
            <a:ln w="12700">
              <a:noFill/>
            </a:ln>
            <a:effectLst/>
          </p:spPr>
        </p:pic>
        <p:sp>
          <p:nvSpPr>
            <p:cNvPr id="73" name="Прямоугольник: скругленные углы 1">
              <a:extLst>
                <a:ext uri="{FF2B5EF4-FFF2-40B4-BE49-F238E27FC236}">
                  <a16:creationId xmlns:a16="http://schemas.microsoft.com/office/drawing/2014/main" id="{50D66C87-B4D6-46F3-8EE2-399C5B96D2D0}"/>
                </a:ext>
              </a:extLst>
            </p:cNvPr>
            <p:cNvSpPr/>
            <p:nvPr/>
          </p:nvSpPr>
          <p:spPr>
            <a:xfrm>
              <a:off x="541883" y="1948511"/>
              <a:ext cx="3169505" cy="5292000"/>
            </a:xfrm>
            <a:prstGeom prst="roundRect">
              <a:avLst>
                <a:gd name="adj" fmla="val 4809"/>
              </a:avLst>
            </a:prstGeom>
            <a:noFill/>
            <a:ln w="12700">
              <a:solidFill>
                <a:srgbClr val="FF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Google Shape;175;p22">
              <a:extLst>
                <a:ext uri="{FF2B5EF4-FFF2-40B4-BE49-F238E27FC236}">
                  <a16:creationId xmlns:a16="http://schemas.microsoft.com/office/drawing/2014/main" id="{6F16FADA-C71F-4B70-BA10-05482C4A60EF}"/>
                </a:ext>
              </a:extLst>
            </p:cNvPr>
            <p:cNvSpPr txBox="1"/>
            <p:nvPr/>
          </p:nvSpPr>
          <p:spPr>
            <a:xfrm>
              <a:off x="715665" y="4441010"/>
              <a:ext cx="2679718" cy="2424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ru-RU" dirty="0" smtClean="0">
                  <a:cs typeface="Arial" panose="020B0604020202020204" pitchFamily="34" charset="0"/>
                </a:rPr>
                <a:t>Текст</a:t>
              </a:r>
              <a:endParaRPr lang="ru-RU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5416917" y="1828645"/>
            <a:ext cx="3169505" cy="5297411"/>
            <a:chOff x="4002260" y="1937123"/>
            <a:chExt cx="3169505" cy="5297411"/>
          </a:xfrm>
        </p:grpSpPr>
        <p:pic>
          <p:nvPicPr>
            <p:cNvPr id="41" name="Picture 2" descr="https://tatarstan.ru/file/news/28_n2104743_big.jpg">
              <a:extLst>
                <a:ext uri="{FF2B5EF4-FFF2-40B4-BE49-F238E27FC236}">
                  <a16:creationId xmlns:a16="http://schemas.microsoft.com/office/drawing/2014/main" id="{B5158B5E-AC74-4EE0-B5A5-4F514C83E2DA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3" t="1" r="22306" b="2138"/>
            <a:stretch/>
          </p:blipFill>
          <p:spPr bwMode="auto">
            <a:xfrm>
              <a:off x="4002260" y="1937123"/>
              <a:ext cx="3165022" cy="2303994"/>
            </a:xfrm>
            <a:prstGeom prst="round2SameRect">
              <a:avLst>
                <a:gd name="adj1" fmla="val 8192"/>
                <a:gd name="adj2" fmla="val 0"/>
              </a:avLst>
            </a:prstGeom>
            <a:solidFill>
              <a:srgbClr val="FFFFFF">
                <a:shade val="85000"/>
              </a:srgbClr>
            </a:solidFill>
            <a:ln w="12700">
              <a:noFill/>
              <a:round/>
            </a:ln>
            <a:effectLst/>
            <a:extLst/>
          </p:spPr>
        </p:pic>
        <p:sp>
          <p:nvSpPr>
            <p:cNvPr id="49" name="Google Shape;175;p22">
              <a:extLst>
                <a:ext uri="{FF2B5EF4-FFF2-40B4-BE49-F238E27FC236}">
                  <a16:creationId xmlns:a16="http://schemas.microsoft.com/office/drawing/2014/main" id="{EAF90862-929D-4775-8DE3-678F036ED2E4}"/>
                </a:ext>
              </a:extLst>
            </p:cNvPr>
            <p:cNvSpPr txBox="1"/>
            <p:nvPr/>
          </p:nvSpPr>
          <p:spPr>
            <a:xfrm>
              <a:off x="4127699" y="4447444"/>
              <a:ext cx="3039584" cy="2612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ru-RU" dirty="0" smtClean="0">
                  <a:cs typeface="Arial" panose="020B0604020202020204" pitchFamily="34" charset="0"/>
                </a:rPr>
                <a:t>Текст</a:t>
              </a:r>
              <a:endParaRPr lang="ru-RU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Прямоугольник: скругленные углы 1">
              <a:extLst>
                <a:ext uri="{FF2B5EF4-FFF2-40B4-BE49-F238E27FC236}">
                  <a16:creationId xmlns:a16="http://schemas.microsoft.com/office/drawing/2014/main" id="{50D66C87-B4D6-46F3-8EE2-399C5B96D2D0}"/>
                </a:ext>
              </a:extLst>
            </p:cNvPr>
            <p:cNvSpPr/>
            <p:nvPr/>
          </p:nvSpPr>
          <p:spPr>
            <a:xfrm>
              <a:off x="4002260" y="1942534"/>
              <a:ext cx="3169505" cy="5292000"/>
            </a:xfrm>
            <a:prstGeom prst="roundRect">
              <a:avLst>
                <a:gd name="adj" fmla="val 4809"/>
              </a:avLst>
            </a:prstGeom>
            <a:noFill/>
            <a:ln w="12700">
              <a:solidFill>
                <a:srgbClr val="FF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9559642" y="1797324"/>
            <a:ext cx="3169505" cy="5300240"/>
            <a:chOff x="7534326" y="1937123"/>
            <a:chExt cx="3169505" cy="5300240"/>
          </a:xfrm>
        </p:grpSpPr>
        <p:pic>
          <p:nvPicPr>
            <p:cNvPr id="39" name="Picture 4" descr="https://copp05.ru/Portals/0/ModuleFiles/shutterstock_106911344_1.jpg">
              <a:extLst>
                <a:ext uri="{FF2B5EF4-FFF2-40B4-BE49-F238E27FC236}">
                  <a16:creationId xmlns:a16="http://schemas.microsoft.com/office/drawing/2014/main" id="{21EE7976-2AB0-4DC8-80BA-C77B9BA3C5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091" b="23613"/>
            <a:stretch/>
          </p:blipFill>
          <p:spPr bwMode="auto">
            <a:xfrm>
              <a:off x="7534326" y="1937123"/>
              <a:ext cx="3162809" cy="2303721"/>
            </a:xfrm>
            <a:prstGeom prst="round2SameRect">
              <a:avLst>
                <a:gd name="adj1" fmla="val 8398"/>
                <a:gd name="adj2" fmla="val 0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  <a:extLst/>
          </p:spPr>
        </p:pic>
        <p:sp>
          <p:nvSpPr>
            <p:cNvPr id="18" name="Прямоугольник: скругленные углы 1">
              <a:extLst>
                <a:ext uri="{FF2B5EF4-FFF2-40B4-BE49-F238E27FC236}">
                  <a16:creationId xmlns:a16="http://schemas.microsoft.com/office/drawing/2014/main" id="{50D66C87-B4D6-46F3-8EE2-399C5B96D2D0}"/>
                </a:ext>
              </a:extLst>
            </p:cNvPr>
            <p:cNvSpPr/>
            <p:nvPr/>
          </p:nvSpPr>
          <p:spPr>
            <a:xfrm>
              <a:off x="7534326" y="1945363"/>
              <a:ext cx="3169505" cy="5292000"/>
            </a:xfrm>
            <a:prstGeom prst="roundRect">
              <a:avLst>
                <a:gd name="adj" fmla="val 4809"/>
              </a:avLst>
            </a:prstGeom>
            <a:noFill/>
            <a:ln w="12700">
              <a:solidFill>
                <a:srgbClr val="FF2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Google Shape;175;p22">
              <a:extLst>
                <a:ext uri="{FF2B5EF4-FFF2-40B4-BE49-F238E27FC236}">
                  <a16:creationId xmlns:a16="http://schemas.microsoft.com/office/drawing/2014/main" id="{6F16FADA-C71F-4B70-BA10-05482C4A60EF}"/>
                </a:ext>
              </a:extLst>
            </p:cNvPr>
            <p:cNvSpPr txBox="1"/>
            <p:nvPr/>
          </p:nvSpPr>
          <p:spPr>
            <a:xfrm>
              <a:off x="7708108" y="4437862"/>
              <a:ext cx="2679718" cy="2424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r>
                <a:rPr lang="ru-RU" dirty="0" smtClean="0">
                  <a:cs typeface="Arial" panose="020B0604020202020204" pitchFamily="34" charset="0"/>
                </a:rPr>
                <a:t>Текст</a:t>
              </a:r>
              <a:endParaRPr lang="ru-RU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0FE4FD52-A12D-405E-999C-50B94D86E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79"/>
          <a:stretch/>
        </p:blipFill>
        <p:spPr>
          <a:xfrm>
            <a:off x="11338505" y="1436930"/>
            <a:ext cx="2101270" cy="6122745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2917099" y="7237363"/>
            <a:ext cx="313974" cy="128845"/>
          </a:xfrm>
        </p:spPr>
        <p:txBody>
          <a:bodyPr/>
          <a:lstStyle/>
          <a:p>
            <a:fld id="{77D613D0-6E26-43FB-BD47-70B2F75E669A}" type="slidenum">
              <a:rPr lang="ru-RU" smtClean="0"/>
              <a:pPr/>
              <a:t>3</a:t>
            </a:fld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534707" y="2278191"/>
            <a:ext cx="5103386" cy="2884139"/>
            <a:chOff x="534707" y="2278191"/>
            <a:chExt cx="5103386" cy="2884139"/>
          </a:xfrm>
        </p:grpSpPr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FB109517-1F6A-47A4-B3CF-D2C5DC5070A7}"/>
                </a:ext>
              </a:extLst>
            </p:cNvPr>
            <p:cNvGrpSpPr/>
            <p:nvPr/>
          </p:nvGrpSpPr>
          <p:grpSpPr>
            <a:xfrm>
              <a:off x="534707" y="2278191"/>
              <a:ext cx="5103386" cy="845369"/>
              <a:chOff x="-5743326" y="1503516"/>
              <a:chExt cx="5625537" cy="931863"/>
            </a:xfrm>
          </p:grpSpPr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D2622C2F-2CC8-43EE-AFFC-B3C0BC1C729A}"/>
                  </a:ext>
                </a:extLst>
              </p:cNvPr>
              <p:cNvGrpSpPr/>
              <p:nvPr/>
            </p:nvGrpSpPr>
            <p:grpSpPr>
              <a:xfrm>
                <a:off x="-5743326" y="1503516"/>
                <a:ext cx="5625537" cy="931863"/>
                <a:chOff x="413508" y="2847975"/>
                <a:chExt cx="5841792" cy="931863"/>
              </a:xfrm>
            </p:grpSpPr>
            <p:sp>
              <p:nvSpPr>
                <p:cNvPr id="17" name="Скругленный прямоугольник 25">
                  <a:extLst>
                    <a:ext uri="{FF2B5EF4-FFF2-40B4-BE49-F238E27FC236}">
                      <a16:creationId xmlns:a16="http://schemas.microsoft.com/office/drawing/2014/main" id="{C064EE95-3BDB-456D-BD80-0530098C8FC8}"/>
                    </a:ext>
                  </a:extLst>
                </p:cNvPr>
                <p:cNvSpPr/>
                <p:nvPr/>
              </p:nvSpPr>
              <p:spPr>
                <a:xfrm>
                  <a:off x="413508" y="2847975"/>
                  <a:ext cx="5841792" cy="931863"/>
                </a:xfrm>
                <a:prstGeom prst="roundRect">
                  <a:avLst>
                    <a:gd name="adj" fmla="val 12569"/>
                  </a:avLst>
                </a:prstGeom>
                <a:noFill/>
                <a:ln>
                  <a:solidFill>
                    <a:srgbClr val="FF0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633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BF62F36-288D-4223-A308-E9EB8ED4A7FB}"/>
                    </a:ext>
                  </a:extLst>
                </p:cNvPr>
                <p:cNvSpPr txBox="1"/>
                <p:nvPr/>
              </p:nvSpPr>
              <p:spPr>
                <a:xfrm>
                  <a:off x="1161188" y="3147977"/>
                  <a:ext cx="4596494" cy="2714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ru-RU" sz="1600" dirty="0" smtClean="0">
                      <a:latin typeface="TT Norms Medium" panose="02000803030000020003" pitchFamily="2" charset="-52"/>
                    </a:rPr>
                    <a:t>Текст</a:t>
                  </a:r>
                  <a:endParaRPr lang="ru-RU" sz="1600" dirty="0">
                    <a:latin typeface="TT Norms Medium" panose="02000803030000020003" pitchFamily="2" charset="-52"/>
                  </a:endParaRP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FDA136-A8E5-4AA0-9A38-21BC224F0635}"/>
                  </a:ext>
                </a:extLst>
              </p:cNvPr>
              <p:cNvSpPr txBox="1"/>
              <p:nvPr/>
            </p:nvSpPr>
            <p:spPr>
              <a:xfrm>
                <a:off x="-5504772" y="1600071"/>
                <a:ext cx="288032" cy="7387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sz="4355" dirty="0">
                    <a:solidFill>
                      <a:srgbClr val="FF0040"/>
                    </a:solidFill>
                    <a:latin typeface="TT Norms Medium" panose="02000803030000020003" pitchFamily="2" charset="-52"/>
                  </a:rPr>
                  <a:t>1</a:t>
                </a:r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0EBDFDBC-7737-4AFA-857F-7CA1495F9731}"/>
                </a:ext>
              </a:extLst>
            </p:cNvPr>
            <p:cNvGrpSpPr/>
            <p:nvPr/>
          </p:nvGrpSpPr>
          <p:grpSpPr>
            <a:xfrm>
              <a:off x="534707" y="3297576"/>
              <a:ext cx="5103386" cy="845369"/>
              <a:chOff x="-5743325" y="1503516"/>
              <a:chExt cx="5625538" cy="931863"/>
            </a:xfrm>
          </p:grpSpPr>
          <p:grpSp>
            <p:nvGrpSpPr>
              <p:cNvPr id="20" name="Группа 19">
                <a:extLst>
                  <a:ext uri="{FF2B5EF4-FFF2-40B4-BE49-F238E27FC236}">
                    <a16:creationId xmlns:a16="http://schemas.microsoft.com/office/drawing/2014/main" id="{A85C3001-EE17-4A42-9DA4-1D377970DFE3}"/>
                  </a:ext>
                </a:extLst>
              </p:cNvPr>
              <p:cNvGrpSpPr/>
              <p:nvPr/>
            </p:nvGrpSpPr>
            <p:grpSpPr>
              <a:xfrm>
                <a:off x="-5743325" y="1503516"/>
                <a:ext cx="5625538" cy="931863"/>
                <a:chOff x="413509" y="2847975"/>
                <a:chExt cx="5841795" cy="931863"/>
              </a:xfrm>
            </p:grpSpPr>
            <p:sp>
              <p:nvSpPr>
                <p:cNvPr id="22" name="Скругленный прямоугольник 32">
                  <a:extLst>
                    <a:ext uri="{FF2B5EF4-FFF2-40B4-BE49-F238E27FC236}">
                      <a16:creationId xmlns:a16="http://schemas.microsoft.com/office/drawing/2014/main" id="{3C5FAC20-558F-485F-9401-D547FF411ACD}"/>
                    </a:ext>
                  </a:extLst>
                </p:cNvPr>
                <p:cNvSpPr/>
                <p:nvPr/>
              </p:nvSpPr>
              <p:spPr>
                <a:xfrm>
                  <a:off x="413509" y="2847975"/>
                  <a:ext cx="5841795" cy="931863"/>
                </a:xfrm>
                <a:prstGeom prst="roundRect">
                  <a:avLst>
                    <a:gd name="adj" fmla="val 12569"/>
                  </a:avLst>
                </a:prstGeom>
                <a:noFill/>
                <a:ln>
                  <a:solidFill>
                    <a:srgbClr val="FF0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633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719224-A798-47AD-954E-9B1110E2D969}"/>
                    </a:ext>
                  </a:extLst>
                </p:cNvPr>
                <p:cNvSpPr txBox="1"/>
                <p:nvPr/>
              </p:nvSpPr>
              <p:spPr>
                <a:xfrm>
                  <a:off x="1169711" y="3178200"/>
                  <a:ext cx="3869180" cy="2714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ru-RU" sz="1600" dirty="0" smtClean="0">
                      <a:latin typeface="TT Norms Medium" panose="02000803030000020003" pitchFamily="2" charset="-52"/>
                    </a:rPr>
                    <a:t>Текст</a:t>
                  </a:r>
                  <a:endParaRPr lang="ru-RU" sz="1600" dirty="0">
                    <a:latin typeface="TT Norms Medium" panose="02000803030000020003" pitchFamily="2" charset="-52"/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D21D1C-032C-4E1C-B08E-75418D8B622E}"/>
                  </a:ext>
                </a:extLst>
              </p:cNvPr>
              <p:cNvSpPr txBox="1"/>
              <p:nvPr/>
            </p:nvSpPr>
            <p:spPr>
              <a:xfrm>
                <a:off x="-5504772" y="1600071"/>
                <a:ext cx="288032" cy="7387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sz="4355" dirty="0">
                    <a:solidFill>
                      <a:srgbClr val="FF0040"/>
                    </a:solidFill>
                    <a:latin typeface="TT Norms Medium" panose="02000803030000020003" pitchFamily="2" charset="-52"/>
                  </a:rPr>
                  <a:t>2</a:t>
                </a:r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761BE534-C25E-487D-8B26-CA74DC784F05}"/>
                </a:ext>
              </a:extLst>
            </p:cNvPr>
            <p:cNvGrpSpPr/>
            <p:nvPr/>
          </p:nvGrpSpPr>
          <p:grpSpPr>
            <a:xfrm>
              <a:off x="534707" y="4316961"/>
              <a:ext cx="5103386" cy="845369"/>
              <a:chOff x="-5743326" y="1503516"/>
              <a:chExt cx="5625538" cy="931863"/>
            </a:xfrm>
          </p:grpSpPr>
          <p:grpSp>
            <p:nvGrpSpPr>
              <p:cNvPr id="25" name="Группа 24">
                <a:extLst>
                  <a:ext uri="{FF2B5EF4-FFF2-40B4-BE49-F238E27FC236}">
                    <a16:creationId xmlns:a16="http://schemas.microsoft.com/office/drawing/2014/main" id="{73443262-8B32-4261-A58E-968D290E35ED}"/>
                  </a:ext>
                </a:extLst>
              </p:cNvPr>
              <p:cNvGrpSpPr/>
              <p:nvPr/>
            </p:nvGrpSpPr>
            <p:grpSpPr>
              <a:xfrm>
                <a:off x="-5743326" y="1503516"/>
                <a:ext cx="5625538" cy="931863"/>
                <a:chOff x="413508" y="2847975"/>
                <a:chExt cx="5841795" cy="931863"/>
              </a:xfrm>
            </p:grpSpPr>
            <p:sp>
              <p:nvSpPr>
                <p:cNvPr id="27" name="Скругленный прямоугольник 37">
                  <a:extLst>
                    <a:ext uri="{FF2B5EF4-FFF2-40B4-BE49-F238E27FC236}">
                      <a16:creationId xmlns:a16="http://schemas.microsoft.com/office/drawing/2014/main" id="{959D2B3B-9AE1-4000-B5F9-08C08B9CECFE}"/>
                    </a:ext>
                  </a:extLst>
                </p:cNvPr>
                <p:cNvSpPr/>
                <p:nvPr/>
              </p:nvSpPr>
              <p:spPr>
                <a:xfrm>
                  <a:off x="413508" y="2847975"/>
                  <a:ext cx="5841795" cy="931863"/>
                </a:xfrm>
                <a:prstGeom prst="roundRect">
                  <a:avLst>
                    <a:gd name="adj" fmla="val 12569"/>
                  </a:avLst>
                </a:prstGeom>
                <a:noFill/>
                <a:ln>
                  <a:solidFill>
                    <a:srgbClr val="FF0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633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FF068D3-86BE-400E-83C0-F131E4B8B7DE}"/>
                    </a:ext>
                  </a:extLst>
                </p:cNvPr>
                <p:cNvSpPr txBox="1"/>
                <p:nvPr/>
              </p:nvSpPr>
              <p:spPr>
                <a:xfrm>
                  <a:off x="1169710" y="3178199"/>
                  <a:ext cx="4846975" cy="2714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ru-RU" sz="1600" dirty="0" smtClean="0">
                      <a:latin typeface="TT Norms Medium" panose="02000803030000020003" pitchFamily="2" charset="-52"/>
                    </a:rPr>
                    <a:t>Текст</a:t>
                  </a:r>
                  <a:endParaRPr lang="ru-RU" sz="1600" dirty="0">
                    <a:latin typeface="TT Norms Medium" panose="02000803030000020003" pitchFamily="2" charset="-52"/>
                  </a:endParaRPr>
                </a:p>
              </p:txBody>
            </p: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4C1D18-23EB-4DF2-B91B-0879A782CE83}"/>
                  </a:ext>
                </a:extLst>
              </p:cNvPr>
              <p:cNvSpPr txBox="1"/>
              <p:nvPr/>
            </p:nvSpPr>
            <p:spPr>
              <a:xfrm>
                <a:off x="-5504772" y="1600071"/>
                <a:ext cx="288032" cy="7387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sz="4355" dirty="0">
                    <a:solidFill>
                      <a:srgbClr val="FF0040"/>
                    </a:solidFill>
                    <a:latin typeface="TT Norms Medium" panose="02000803030000020003" pitchFamily="2" charset="-52"/>
                  </a:rPr>
                  <a:t>3</a:t>
                </a:r>
              </a:p>
            </p:txBody>
          </p:sp>
        </p:grpSp>
      </p:grpSp>
      <p:grpSp>
        <p:nvGrpSpPr>
          <p:cNvPr id="5" name="Группа 4"/>
          <p:cNvGrpSpPr/>
          <p:nvPr/>
        </p:nvGrpSpPr>
        <p:grpSpPr>
          <a:xfrm>
            <a:off x="6195837" y="2278191"/>
            <a:ext cx="5119687" cy="1864752"/>
            <a:chOff x="6195837" y="2278193"/>
            <a:chExt cx="5119687" cy="1864752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D553DF0D-363A-4AA0-BEC8-2B589074A9D1}"/>
                </a:ext>
              </a:extLst>
            </p:cNvPr>
            <p:cNvGrpSpPr/>
            <p:nvPr/>
          </p:nvGrpSpPr>
          <p:grpSpPr>
            <a:xfrm>
              <a:off x="6196543" y="2278193"/>
              <a:ext cx="5118274" cy="845369"/>
              <a:chOff x="-5743325" y="1503516"/>
              <a:chExt cx="5641950" cy="931863"/>
            </a:xfrm>
          </p:grpSpPr>
          <p:grpSp>
            <p:nvGrpSpPr>
              <p:cNvPr id="30" name="Группа 29">
                <a:extLst>
                  <a:ext uri="{FF2B5EF4-FFF2-40B4-BE49-F238E27FC236}">
                    <a16:creationId xmlns:a16="http://schemas.microsoft.com/office/drawing/2014/main" id="{0BB3E786-99DE-4ACD-9DAE-4D9AD58F26EE}"/>
                  </a:ext>
                </a:extLst>
              </p:cNvPr>
              <p:cNvGrpSpPr/>
              <p:nvPr/>
            </p:nvGrpSpPr>
            <p:grpSpPr>
              <a:xfrm>
                <a:off x="-5743325" y="1503516"/>
                <a:ext cx="5641950" cy="931863"/>
                <a:chOff x="413509" y="2847975"/>
                <a:chExt cx="5858838" cy="931863"/>
              </a:xfrm>
            </p:grpSpPr>
            <p:sp>
              <p:nvSpPr>
                <p:cNvPr id="32" name="Скругленный прямоугольник 42">
                  <a:extLst>
                    <a:ext uri="{FF2B5EF4-FFF2-40B4-BE49-F238E27FC236}">
                      <a16:creationId xmlns:a16="http://schemas.microsoft.com/office/drawing/2014/main" id="{07172B7C-2422-48F0-A84D-180A46DE3E0A}"/>
                    </a:ext>
                  </a:extLst>
                </p:cNvPr>
                <p:cNvSpPr/>
                <p:nvPr/>
              </p:nvSpPr>
              <p:spPr>
                <a:xfrm>
                  <a:off x="413509" y="2847975"/>
                  <a:ext cx="5858838" cy="931863"/>
                </a:xfrm>
                <a:prstGeom prst="roundRect">
                  <a:avLst>
                    <a:gd name="adj" fmla="val 12569"/>
                  </a:avLst>
                </a:prstGeom>
                <a:noFill/>
                <a:ln>
                  <a:solidFill>
                    <a:srgbClr val="FF0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633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708CC06-9F8A-4E55-A83E-E827A939D51C}"/>
                    </a:ext>
                  </a:extLst>
                </p:cNvPr>
                <p:cNvSpPr txBox="1"/>
                <p:nvPr/>
              </p:nvSpPr>
              <p:spPr>
                <a:xfrm>
                  <a:off x="1178231" y="3171665"/>
                  <a:ext cx="4846977" cy="2714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ru-RU" sz="1600" dirty="0" smtClean="0">
                      <a:latin typeface="TT Norms Medium" panose="02000803030000020003" pitchFamily="2" charset="-52"/>
                    </a:rPr>
                    <a:t>Текст</a:t>
                  </a:r>
                  <a:endParaRPr lang="ru-RU" sz="1600" dirty="0">
                    <a:latin typeface="TT Norms Medium" panose="02000803030000020003" pitchFamily="2" charset="-52"/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14AF3DC-CC4E-41D8-B61F-A8AB3B867B42}"/>
                  </a:ext>
                </a:extLst>
              </p:cNvPr>
              <p:cNvSpPr txBox="1"/>
              <p:nvPr/>
            </p:nvSpPr>
            <p:spPr>
              <a:xfrm>
                <a:off x="-5504772" y="1600071"/>
                <a:ext cx="288032" cy="7387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sz="4355" dirty="0">
                    <a:solidFill>
                      <a:srgbClr val="FF0040"/>
                    </a:solidFill>
                    <a:latin typeface="TT Norms Medium" panose="02000803030000020003" pitchFamily="2" charset="-52"/>
                  </a:rPr>
                  <a:t>4</a:t>
                </a:r>
              </a:p>
            </p:txBody>
          </p:sp>
        </p:grp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F99A2D64-EF63-487B-A77F-1E3211AA70A5}"/>
                </a:ext>
              </a:extLst>
            </p:cNvPr>
            <p:cNvGrpSpPr/>
            <p:nvPr/>
          </p:nvGrpSpPr>
          <p:grpSpPr>
            <a:xfrm>
              <a:off x="6195837" y="3297576"/>
              <a:ext cx="5119687" cy="845369"/>
              <a:chOff x="-5743327" y="1503517"/>
              <a:chExt cx="5643507" cy="931863"/>
            </a:xfrm>
          </p:grpSpPr>
          <p:grpSp>
            <p:nvGrpSpPr>
              <p:cNvPr id="35" name="Группа 34">
                <a:extLst>
                  <a:ext uri="{FF2B5EF4-FFF2-40B4-BE49-F238E27FC236}">
                    <a16:creationId xmlns:a16="http://schemas.microsoft.com/office/drawing/2014/main" id="{DB1DD3CE-F835-4A30-B3B2-4D23C179FA17}"/>
                  </a:ext>
                </a:extLst>
              </p:cNvPr>
              <p:cNvGrpSpPr/>
              <p:nvPr/>
            </p:nvGrpSpPr>
            <p:grpSpPr>
              <a:xfrm>
                <a:off x="-5743327" y="1503517"/>
                <a:ext cx="5643507" cy="931863"/>
                <a:chOff x="413507" y="2847976"/>
                <a:chExt cx="5860454" cy="931863"/>
              </a:xfrm>
            </p:grpSpPr>
            <p:sp>
              <p:nvSpPr>
                <p:cNvPr id="37" name="Скругленный прямоугольник 82">
                  <a:extLst>
                    <a:ext uri="{FF2B5EF4-FFF2-40B4-BE49-F238E27FC236}">
                      <a16:creationId xmlns:a16="http://schemas.microsoft.com/office/drawing/2014/main" id="{8DF9512C-50BF-4CE9-94C4-C777AAD38648}"/>
                    </a:ext>
                  </a:extLst>
                </p:cNvPr>
                <p:cNvSpPr/>
                <p:nvPr/>
              </p:nvSpPr>
              <p:spPr>
                <a:xfrm>
                  <a:off x="413507" y="2847976"/>
                  <a:ext cx="5860454" cy="931863"/>
                </a:xfrm>
                <a:prstGeom prst="roundRect">
                  <a:avLst>
                    <a:gd name="adj" fmla="val 12569"/>
                  </a:avLst>
                </a:prstGeom>
                <a:noFill/>
                <a:ln>
                  <a:solidFill>
                    <a:srgbClr val="FF00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633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E4C919E-BEFD-43BC-9BF2-B946AEAECE76}"/>
                    </a:ext>
                  </a:extLst>
                </p:cNvPr>
                <p:cNvSpPr txBox="1"/>
                <p:nvPr/>
              </p:nvSpPr>
              <p:spPr>
                <a:xfrm>
                  <a:off x="1179848" y="3178201"/>
                  <a:ext cx="3947867" cy="2714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ru-RU" sz="1600" dirty="0" smtClean="0">
                      <a:latin typeface="TT Norms Medium" panose="02000803030000020003" pitchFamily="2" charset="-52"/>
                    </a:rPr>
                    <a:t>Текст</a:t>
                  </a:r>
                  <a:endParaRPr lang="ru-RU" sz="1600" dirty="0">
                    <a:latin typeface="TT Norms Medium" panose="02000803030000020003" pitchFamily="2" charset="-52"/>
                  </a:endParaRP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341029-23AD-4C74-B712-A7F906FF09E4}"/>
                  </a:ext>
                </a:extLst>
              </p:cNvPr>
              <p:cNvSpPr txBox="1"/>
              <p:nvPr/>
            </p:nvSpPr>
            <p:spPr>
              <a:xfrm>
                <a:off x="-5504772" y="1600072"/>
                <a:ext cx="288032" cy="7387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355" dirty="0">
                    <a:solidFill>
                      <a:srgbClr val="FF0040"/>
                    </a:solidFill>
                    <a:latin typeface="TT Norms Medium" panose="02000803030000020003" pitchFamily="2" charset="-52"/>
                  </a:rPr>
                  <a:t>5</a:t>
                </a:r>
                <a:endParaRPr lang="ru-RU" sz="4355" dirty="0">
                  <a:solidFill>
                    <a:srgbClr val="FF0040"/>
                  </a:solidFill>
                  <a:latin typeface="TT Norms Medium" panose="02000803030000020003" pitchFamily="2" charset="-52"/>
                </a:endParaRPr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BF62F36-288D-4223-A308-E9EB8ED4A7FB}"/>
              </a:ext>
            </a:extLst>
          </p:cNvPr>
          <p:cNvSpPr txBox="1"/>
          <p:nvPr/>
        </p:nvSpPr>
        <p:spPr>
          <a:xfrm>
            <a:off x="496253" y="1689734"/>
            <a:ext cx="401549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2000" dirty="0" smtClean="0">
                <a:latin typeface="TT Norms Medium" panose="02000803030000020003" pitchFamily="2" charset="-52"/>
              </a:rPr>
              <a:t>Подзаголовок</a:t>
            </a:r>
            <a:endParaRPr lang="ru-RU" sz="2000" dirty="0">
              <a:latin typeface="TT Norms Medium" panose="02000803030000020003" pitchFamily="2" charset="-52"/>
            </a:endParaRPr>
          </a:p>
        </p:txBody>
      </p:sp>
      <p:sp>
        <p:nvSpPr>
          <p:cNvPr id="39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 txBox="1">
            <a:spLocks/>
          </p:cNvSpPr>
          <p:nvPr/>
        </p:nvSpPr>
        <p:spPr>
          <a:xfrm>
            <a:off x="412750" y="278797"/>
            <a:ext cx="8178155" cy="12893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007943" rtl="0" eaLnBrk="1" latinLnBrk="0" hangingPunct="1">
              <a:lnSpc>
                <a:spcPct val="68000"/>
              </a:lnSpc>
              <a:spcBef>
                <a:spcPct val="0"/>
              </a:spcBef>
              <a:buNone/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r>
              <a:rPr lang="ru-RU" sz="6000" dirty="0" smtClean="0"/>
              <a:t>Заголовок </a:t>
            </a:r>
            <a:br>
              <a:rPr lang="ru-RU" sz="6000" dirty="0" smtClean="0"/>
            </a:br>
            <a:r>
              <a:rPr lang="ru-RU" sz="6000" dirty="0" smtClean="0">
                <a:solidFill>
                  <a:srgbClr val="FF0040"/>
                </a:solidFill>
              </a:rPr>
              <a:t>слайда</a:t>
            </a:r>
            <a:endParaRPr lang="ru-RU" sz="6000" dirty="0">
              <a:solidFill>
                <a:srgbClr val="FF0040"/>
              </a:solidFill>
            </a:endParaRP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3314700" y="1366838"/>
            <a:ext cx="1299145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14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8500242" y="1943100"/>
            <a:ext cx="3708000" cy="1131856"/>
            <a:chOff x="8497253" y="2493396"/>
            <a:chExt cx="3708000" cy="1131856"/>
          </a:xfrm>
        </p:grpSpPr>
        <p:sp>
          <p:nvSpPr>
            <p:cNvPr id="79" name="Google Shape;158;p21">
              <a:extLst>
                <a:ext uri="{FF2B5EF4-FFF2-40B4-BE49-F238E27FC236}">
                  <a16:creationId xmlns:a16="http://schemas.microsoft.com/office/drawing/2014/main" id="{CAAE173E-7A0C-4DD9-998C-57DB1F57A40C}"/>
                </a:ext>
              </a:extLst>
            </p:cNvPr>
            <p:cNvSpPr/>
            <p:nvPr/>
          </p:nvSpPr>
          <p:spPr>
            <a:xfrm>
              <a:off x="8497253" y="2493396"/>
              <a:ext cx="3708000" cy="1131856"/>
            </a:xfrm>
            <a:prstGeom prst="roundRect">
              <a:avLst>
                <a:gd name="adj" fmla="val 14516"/>
              </a:avLst>
            </a:prstGeom>
            <a:solidFill>
              <a:schemeClr val="bg1"/>
            </a:solidFill>
            <a:ln w="6350" cap="flat" cmpd="sng">
              <a:solidFill>
                <a:schemeClr val="bg2">
                  <a:lumMod val="9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92B8F12D-900D-46FD-BF2E-8F37FDFA23A0}"/>
                </a:ext>
              </a:extLst>
            </p:cNvPr>
            <p:cNvSpPr/>
            <p:nvPr/>
          </p:nvSpPr>
          <p:spPr bwMode="auto">
            <a:xfrm>
              <a:off x="9332330" y="2736159"/>
              <a:ext cx="200969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T Norms Medium" panose="02000803030000020003" pitchFamily="2" charset="-52"/>
                </a:rPr>
                <a:t>Текст</a:t>
              </a:r>
              <a:endPara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T Norms Medium" panose="02000803030000020003" pitchFamily="2" charset="-52"/>
              </a:endParaRPr>
            </a:p>
          </p:txBody>
        </p:sp>
      </p:grpSp>
      <p:pic>
        <p:nvPicPr>
          <p:cNvPr id="16" name="Рисунок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075" y="2270197"/>
            <a:ext cx="476553" cy="476553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522102" y="1943100"/>
            <a:ext cx="3708000" cy="1131856"/>
            <a:chOff x="519113" y="2493396"/>
            <a:chExt cx="3708000" cy="1131856"/>
          </a:xfrm>
        </p:grpSpPr>
        <p:sp>
          <p:nvSpPr>
            <p:cNvPr id="75" name="Google Shape;158;p21">
              <a:extLst>
                <a:ext uri="{FF2B5EF4-FFF2-40B4-BE49-F238E27FC236}">
                  <a16:creationId xmlns:a16="http://schemas.microsoft.com/office/drawing/2014/main" id="{96E3262A-2CE0-40F7-B8E8-47E5E09406D6}"/>
                </a:ext>
              </a:extLst>
            </p:cNvPr>
            <p:cNvSpPr/>
            <p:nvPr/>
          </p:nvSpPr>
          <p:spPr>
            <a:xfrm>
              <a:off x="519113" y="2493396"/>
              <a:ext cx="3708000" cy="1131856"/>
            </a:xfrm>
            <a:prstGeom prst="roundRect">
              <a:avLst>
                <a:gd name="adj" fmla="val 14516"/>
              </a:avLst>
            </a:prstGeom>
            <a:solidFill>
              <a:schemeClr val="bg1"/>
            </a:solidFill>
            <a:ln w="6350" cap="flat" cmpd="sng">
              <a:solidFill>
                <a:schemeClr val="bg2">
                  <a:lumMod val="9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CA5DCE30-9B7C-4148-8203-CBDF42394E07}"/>
                </a:ext>
              </a:extLst>
            </p:cNvPr>
            <p:cNvSpPr/>
            <p:nvPr/>
          </p:nvSpPr>
          <p:spPr bwMode="auto">
            <a:xfrm>
              <a:off x="1354190" y="2736159"/>
              <a:ext cx="245609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FF0000"/>
                </a:buClr>
                <a:defRPr/>
              </a:pPr>
              <a:r>
                <a:rPr lang="ru-RU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T Norms Medium" panose="02000803030000020003" pitchFamily="2" charset="-52"/>
                </a:rPr>
                <a:t>Текст</a:t>
              </a:r>
              <a:endPara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T Norms Medium" panose="02000803030000020003" pitchFamily="2" charset="-52"/>
              </a:endParaRPr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85" y="2248641"/>
            <a:ext cx="495031" cy="494387"/>
          </a:xfrm>
          <a:prstGeom prst="rect">
            <a:avLst/>
          </a:prstGeom>
        </p:spPr>
      </p:pic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BCC0988-D677-43EA-82DC-29FEC0631507}"/>
              </a:ext>
            </a:extLst>
          </p:cNvPr>
          <p:cNvGrpSpPr/>
          <p:nvPr/>
        </p:nvGrpSpPr>
        <p:grpSpPr>
          <a:xfrm>
            <a:off x="6191241" y="-2133588"/>
            <a:ext cx="4102836" cy="1110227"/>
            <a:chOff x="7681043" y="1623447"/>
            <a:chExt cx="4102836" cy="1110227"/>
          </a:xfrm>
        </p:grpSpPr>
        <p:grpSp>
          <p:nvGrpSpPr>
            <p:cNvPr id="38" name="Группа 37">
              <a:extLst>
                <a:ext uri="{FF2B5EF4-FFF2-40B4-BE49-F238E27FC236}">
                  <a16:creationId xmlns:a16="http://schemas.microsoft.com/office/drawing/2014/main" id="{514046DA-1D89-48D0-B845-45EEE5D3DBF4}"/>
                </a:ext>
              </a:extLst>
            </p:cNvPr>
            <p:cNvGrpSpPr/>
            <p:nvPr/>
          </p:nvGrpSpPr>
          <p:grpSpPr>
            <a:xfrm>
              <a:off x="7681043" y="1623447"/>
              <a:ext cx="4102836" cy="1110227"/>
              <a:chOff x="5806398" y="3106101"/>
              <a:chExt cx="4522617" cy="1223820"/>
            </a:xfrm>
          </p:grpSpPr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44DE44B1-A773-4A2C-9E6B-B3681DEADE73}"/>
                  </a:ext>
                </a:extLst>
              </p:cNvPr>
              <p:cNvSpPr/>
              <p:nvPr/>
            </p:nvSpPr>
            <p:spPr>
              <a:xfrm>
                <a:off x="6065986" y="3271567"/>
                <a:ext cx="2376988" cy="373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" sz="1600" dirty="0">
                    <a:solidFill>
                      <a:srgbClr val="FF0040"/>
                    </a:solidFill>
                    <a:latin typeface="TT Norms Bold" panose="02000803040000020004" pitchFamily="2" charset="-52"/>
                  </a:rPr>
                  <a:t>Планируемый охват</a:t>
                </a:r>
                <a:endParaRPr lang="ru-RU" sz="1600" dirty="0">
                  <a:solidFill>
                    <a:srgbClr val="FF0040"/>
                  </a:solidFill>
                  <a:latin typeface="TT Norms Bold" panose="02000803040000020004" pitchFamily="2" charset="-52"/>
                </a:endParaRPr>
              </a:p>
            </p:txBody>
          </p:sp>
          <p:sp>
            <p:nvSpPr>
              <p:cNvPr id="43" name="Скругленный прямоугольник 45">
                <a:extLst>
                  <a:ext uri="{FF2B5EF4-FFF2-40B4-BE49-F238E27FC236}">
                    <a16:creationId xmlns:a16="http://schemas.microsoft.com/office/drawing/2014/main" id="{1551CDBC-83C7-417E-890E-8B3609CDF2F0}"/>
                  </a:ext>
                </a:extLst>
              </p:cNvPr>
              <p:cNvSpPr/>
              <p:nvPr/>
            </p:nvSpPr>
            <p:spPr>
              <a:xfrm>
                <a:off x="5806398" y="3106101"/>
                <a:ext cx="4522617" cy="1223820"/>
              </a:xfrm>
              <a:prstGeom prst="roundRect">
                <a:avLst>
                  <a:gd name="adj" fmla="val 9609"/>
                </a:avLst>
              </a:prstGeom>
              <a:noFill/>
              <a:ln>
                <a:solidFill>
                  <a:srgbClr val="FF004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633"/>
              </a:p>
            </p:txBody>
          </p:sp>
        </p:grp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84040A78-9DA2-4DCD-8D5F-7AD8FC675BED}"/>
                </a:ext>
              </a:extLst>
            </p:cNvPr>
            <p:cNvSpPr/>
            <p:nvPr/>
          </p:nvSpPr>
          <p:spPr>
            <a:xfrm>
              <a:off x="7916536" y="2165076"/>
              <a:ext cx="327533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>
                  <a:latin typeface="TT Norms Regular" panose="02000503030000020003" pitchFamily="2" charset="-52"/>
                </a:rPr>
                <a:t>240 тыс. слушателей до 2024 год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506927" y="1943100"/>
            <a:ext cx="3708000" cy="1131856"/>
            <a:chOff x="4469214" y="2493396"/>
            <a:chExt cx="3708000" cy="1131856"/>
          </a:xfrm>
        </p:grpSpPr>
        <p:sp>
          <p:nvSpPr>
            <p:cNvPr id="76" name="Google Shape;158;p21">
              <a:extLst>
                <a:ext uri="{FF2B5EF4-FFF2-40B4-BE49-F238E27FC236}">
                  <a16:creationId xmlns:a16="http://schemas.microsoft.com/office/drawing/2014/main" id="{339310F8-104A-40F5-B2B1-A9767882A307}"/>
                </a:ext>
              </a:extLst>
            </p:cNvPr>
            <p:cNvSpPr/>
            <p:nvPr/>
          </p:nvSpPr>
          <p:spPr>
            <a:xfrm>
              <a:off x="4469214" y="2493396"/>
              <a:ext cx="3708000" cy="1131856"/>
            </a:xfrm>
            <a:prstGeom prst="roundRect">
              <a:avLst>
                <a:gd name="adj" fmla="val 14516"/>
              </a:avLst>
            </a:prstGeom>
            <a:solidFill>
              <a:schemeClr val="bg1"/>
            </a:solidFill>
            <a:ln w="6350" cap="flat" cmpd="sng">
              <a:solidFill>
                <a:schemeClr val="bg2">
                  <a:lumMod val="9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EF031182-EA82-4AEA-BCD2-52C8DA8E8A73}"/>
                </a:ext>
              </a:extLst>
            </p:cNvPr>
            <p:cNvSpPr/>
            <p:nvPr/>
          </p:nvSpPr>
          <p:spPr>
            <a:xfrm>
              <a:off x="5290416" y="2736159"/>
              <a:ext cx="2777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T Norms Medium" panose="02000803030000020003" pitchFamily="2" charset="-52"/>
                </a:rPr>
                <a:t>Текст</a:t>
              </a:r>
              <a:endPara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T Norms Medium" panose="02000803030000020003" pitchFamily="2" charset="-52"/>
              </a:endParaRPr>
            </a:p>
          </p:txBody>
        </p:sp>
      </p:grp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2917099" y="7237363"/>
            <a:ext cx="313974" cy="128845"/>
          </a:xfrm>
        </p:spPr>
        <p:txBody>
          <a:bodyPr/>
          <a:lstStyle/>
          <a:p>
            <a:fld id="{77D613D0-6E26-43FB-BD47-70B2F75E669A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88" y="2248641"/>
            <a:ext cx="514725" cy="514725"/>
          </a:xfrm>
          <a:prstGeom prst="rect">
            <a:avLst/>
          </a:prstGeom>
        </p:spPr>
      </p:pic>
      <p:sp>
        <p:nvSpPr>
          <p:cNvPr id="24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 txBox="1">
            <a:spLocks/>
          </p:cNvSpPr>
          <p:nvPr/>
        </p:nvSpPr>
        <p:spPr>
          <a:xfrm>
            <a:off x="412750" y="278797"/>
            <a:ext cx="8178155" cy="12893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007943" rtl="0" eaLnBrk="1" latinLnBrk="0" hangingPunct="1">
              <a:lnSpc>
                <a:spcPct val="68000"/>
              </a:lnSpc>
              <a:spcBef>
                <a:spcPct val="0"/>
              </a:spcBef>
              <a:buNone/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r>
              <a:rPr lang="ru-RU" sz="6000" dirty="0" smtClean="0"/>
              <a:t>Заголовок </a:t>
            </a:r>
            <a:br>
              <a:rPr lang="ru-RU" sz="6000" dirty="0" smtClean="0"/>
            </a:br>
            <a:r>
              <a:rPr lang="ru-RU" sz="6000" dirty="0" smtClean="0">
                <a:solidFill>
                  <a:srgbClr val="FF0040"/>
                </a:solidFill>
              </a:rPr>
              <a:t>слайда</a:t>
            </a:r>
            <a:endParaRPr lang="ru-RU" sz="6000" dirty="0">
              <a:solidFill>
                <a:srgbClr val="FF0040"/>
              </a:solidFill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3314700" y="1366838"/>
            <a:ext cx="1299145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0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2917099" y="7237363"/>
            <a:ext cx="313974" cy="128845"/>
          </a:xfrm>
        </p:spPr>
        <p:txBody>
          <a:bodyPr/>
          <a:lstStyle/>
          <a:p>
            <a:fld id="{77D613D0-6E26-43FB-BD47-70B2F75E669A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1418828-9EA6-4843-965B-8B6DB4FD56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65" t="-197" r="22011" b="-140"/>
          <a:stretch/>
        </p:blipFill>
        <p:spPr>
          <a:xfrm>
            <a:off x="563989" y="1950221"/>
            <a:ext cx="5112912" cy="5076823"/>
          </a:xfrm>
          <a:prstGeom prst="roundRect">
            <a:avLst>
              <a:gd name="adj" fmla="val 3649"/>
            </a:avLst>
          </a:prstGeom>
        </p:spPr>
      </p:pic>
      <p:sp>
        <p:nvSpPr>
          <p:cNvPr id="30" name="Google Shape;175;p22">
            <a:extLst>
              <a:ext uri="{FF2B5EF4-FFF2-40B4-BE49-F238E27FC236}">
                <a16:creationId xmlns:a16="http://schemas.microsoft.com/office/drawing/2014/main" id="{6F16FADA-C71F-4B70-BA10-05482C4A60EF}"/>
              </a:ext>
            </a:extLst>
          </p:cNvPr>
          <p:cNvSpPr txBox="1"/>
          <p:nvPr/>
        </p:nvSpPr>
        <p:spPr>
          <a:xfrm>
            <a:off x="6050828" y="1950221"/>
            <a:ext cx="6605992" cy="47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 fontAlgn="base">
              <a:spcBef>
                <a:spcPts val="684"/>
              </a:spcBef>
              <a:buClr>
                <a:srgbClr val="FF0040"/>
              </a:buClr>
              <a:buFont typeface="+mj-lt"/>
              <a:buAutoNum type="arabicPeriod"/>
            </a:pPr>
            <a:r>
              <a:rPr lang="ru-RU" dirty="0" smtClean="0"/>
              <a:t>Текст</a:t>
            </a:r>
            <a:br>
              <a:rPr lang="ru-RU" dirty="0" smtClean="0"/>
            </a:br>
            <a:endParaRPr lang="ru-RU" sz="1600" dirty="0"/>
          </a:p>
          <a:p>
            <a:pPr marL="342900" lvl="0" indent="-342900">
              <a:spcAft>
                <a:spcPts val="3000"/>
              </a:spcAft>
              <a:buClr>
                <a:srgbClr val="FF0040"/>
              </a:buClr>
              <a:buFont typeface="+mj-lt"/>
              <a:buAutoNum type="arabicPeriod"/>
            </a:pPr>
            <a:r>
              <a:rPr lang="ru-RU" dirty="0" smtClean="0">
                <a:sym typeface="Arial"/>
              </a:rPr>
              <a:t>Текст</a:t>
            </a:r>
            <a:endParaRPr lang="ru-RU" dirty="0">
              <a:sym typeface="Arial"/>
            </a:endParaRPr>
          </a:p>
          <a:p>
            <a:pPr marL="342900" lvl="0" indent="-342900">
              <a:spcAft>
                <a:spcPts val="3000"/>
              </a:spcAft>
              <a:buClr>
                <a:srgbClr val="FF0040"/>
              </a:buClr>
              <a:buFont typeface="+mj-lt"/>
              <a:buAutoNum type="arabicPeriod"/>
            </a:pPr>
            <a:r>
              <a:rPr lang="ru-RU" dirty="0" smtClean="0">
                <a:sym typeface="Arial"/>
              </a:rPr>
              <a:t>Текст</a:t>
            </a:r>
          </a:p>
          <a:p>
            <a:pPr marL="342900" indent="-342900">
              <a:spcAft>
                <a:spcPts val="3000"/>
              </a:spcAft>
              <a:buClr>
                <a:srgbClr val="FF0040"/>
              </a:buClr>
              <a:buFont typeface="+mj-lt"/>
              <a:buAutoNum type="arabicPeriod"/>
            </a:pPr>
            <a:r>
              <a:rPr lang="ru-RU" dirty="0" smtClean="0"/>
              <a:t>Текст</a:t>
            </a:r>
            <a:endParaRPr lang="ru-RU" dirty="0" smtClean="0">
              <a:sym typeface="Arial"/>
            </a:endParaRPr>
          </a:p>
          <a:p>
            <a:pPr marL="342900" indent="-342900">
              <a:spcAft>
                <a:spcPts val="3000"/>
              </a:spcAft>
              <a:buClr>
                <a:srgbClr val="FF0040"/>
              </a:buClr>
              <a:buFont typeface="+mj-lt"/>
              <a:buAutoNum type="arabicPeriod"/>
            </a:pPr>
            <a:r>
              <a:rPr lang="ru-RU" dirty="0" smtClean="0"/>
              <a:t>Текст</a:t>
            </a:r>
          </a:p>
          <a:p>
            <a:pPr marL="342900" indent="-342900">
              <a:spcAft>
                <a:spcPts val="3000"/>
              </a:spcAft>
              <a:buClr>
                <a:srgbClr val="FF0040"/>
              </a:buClr>
              <a:buFont typeface="+mj-lt"/>
              <a:buAutoNum type="arabicPeriod"/>
            </a:pPr>
            <a:r>
              <a:rPr lang="ru-RU" dirty="0" smtClean="0"/>
              <a:t>Текст</a:t>
            </a:r>
          </a:p>
          <a:p>
            <a:pPr marL="342900" indent="-342900">
              <a:spcAft>
                <a:spcPts val="3000"/>
              </a:spcAft>
              <a:buClr>
                <a:srgbClr val="FF0040"/>
              </a:buClr>
              <a:buFont typeface="+mj-lt"/>
              <a:buAutoNum type="arabicPeriod"/>
            </a:pPr>
            <a:r>
              <a:rPr lang="ru-RU" dirty="0" smtClean="0"/>
              <a:t>Текст</a:t>
            </a:r>
          </a:p>
          <a:p>
            <a:pPr marL="342900" indent="-342900">
              <a:spcAft>
                <a:spcPts val="3000"/>
              </a:spcAft>
              <a:buClr>
                <a:srgbClr val="FF0040"/>
              </a:buClr>
              <a:buFont typeface="+mj-lt"/>
              <a:buAutoNum type="arabicPeriod"/>
            </a:pPr>
            <a:r>
              <a:rPr lang="ru-RU" dirty="0" smtClean="0"/>
              <a:t>Текст</a:t>
            </a:r>
          </a:p>
          <a:p>
            <a:pPr>
              <a:spcAft>
                <a:spcPts val="3000"/>
              </a:spcAft>
              <a:buClr>
                <a:srgbClr val="FF0040"/>
              </a:buClr>
            </a:pPr>
            <a:endParaRPr lang="ru-RU" dirty="0"/>
          </a:p>
          <a:p>
            <a:pPr marL="342900" indent="-342900">
              <a:spcAft>
                <a:spcPts val="3000"/>
              </a:spcAft>
              <a:buClr>
                <a:srgbClr val="FF0040"/>
              </a:buClr>
              <a:buFont typeface="+mj-lt"/>
              <a:buAutoNum type="arabicPeriod"/>
            </a:pPr>
            <a:endParaRPr lang="ru-RU" dirty="0"/>
          </a:p>
        </p:txBody>
      </p:sp>
      <p:sp>
        <p:nvSpPr>
          <p:cNvPr id="8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 txBox="1">
            <a:spLocks/>
          </p:cNvSpPr>
          <p:nvPr/>
        </p:nvSpPr>
        <p:spPr>
          <a:xfrm>
            <a:off x="482198" y="139901"/>
            <a:ext cx="10702925" cy="152257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007943" rtl="0" eaLnBrk="1" latinLnBrk="0" hangingPunct="1">
              <a:lnSpc>
                <a:spcPct val="68000"/>
              </a:lnSpc>
              <a:spcBef>
                <a:spcPct val="0"/>
              </a:spcBef>
              <a:buNone/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r>
              <a:rPr lang="ru-RU" sz="6000" dirty="0" smtClean="0"/>
              <a:t>Заголовок</a:t>
            </a:r>
            <a:br>
              <a:rPr lang="ru-RU" sz="6000" dirty="0" smtClean="0"/>
            </a:br>
            <a:r>
              <a:rPr lang="ru-RU" sz="6000" dirty="0" smtClean="0">
                <a:solidFill>
                  <a:srgbClr val="FF0040"/>
                </a:solidFill>
              </a:rPr>
              <a:t>слайда</a:t>
            </a:r>
            <a:endParaRPr lang="ru-RU" sz="6000" dirty="0">
              <a:solidFill>
                <a:srgbClr val="FF0040"/>
              </a:solidFill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3458217" y="1366838"/>
            <a:ext cx="998155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2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F1AF64E-8F75-42AA-8383-426D976824EB}"/>
              </a:ext>
            </a:extLst>
          </p:cNvPr>
          <p:cNvCxnSpPr>
            <a:cxnSpLocks/>
          </p:cNvCxnSpPr>
          <p:nvPr/>
        </p:nvCxnSpPr>
        <p:spPr>
          <a:xfrm>
            <a:off x="744193" y="6170068"/>
            <a:ext cx="12695582" cy="0"/>
          </a:xfrm>
          <a:prstGeom prst="line">
            <a:avLst/>
          </a:prstGeom>
          <a:ln w="28575">
            <a:solidFill>
              <a:srgbClr val="FF0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0"/>
          <p:cNvSpPr/>
          <p:nvPr/>
        </p:nvSpPr>
        <p:spPr>
          <a:xfrm>
            <a:off x="675252" y="4139948"/>
            <a:ext cx="7759564" cy="18361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80000"/>
              </a:lnSpc>
            </a:pPr>
            <a:r>
              <a:rPr lang="ru-RU" sz="7000" kern="0" spc="-300" dirty="0"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  <a:t>ЗАГОЛОВОК </a:t>
            </a:r>
            <a:r>
              <a:rPr lang="ru-RU" sz="7000" kern="0" spc="-300" dirty="0">
                <a:solidFill>
                  <a:srgbClr val="FF004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  <a:t>подраздела</a:t>
            </a:r>
          </a:p>
        </p:txBody>
      </p:sp>
      <p:sp>
        <p:nvSpPr>
          <p:cNvPr id="8" name="Text 1"/>
          <p:cNvSpPr/>
          <p:nvPr/>
        </p:nvSpPr>
        <p:spPr>
          <a:xfrm>
            <a:off x="1321787" y="6409236"/>
            <a:ext cx="6818913" cy="794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3200" dirty="0" smtClean="0">
                <a:cs typeface="Gotham Pro Medium" panose="02000603030000020004" pitchFamily="50" charset="0"/>
              </a:rPr>
              <a:t>Подзаголовок</a:t>
            </a:r>
            <a:endParaRPr lang="ru-RU" sz="3200" dirty="0">
              <a:cs typeface="Gotham Pro Medium" panose="02000603030000020004" pitchFamily="50" charset="0"/>
            </a:endParaRPr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1494" y="6502398"/>
            <a:ext cx="363457" cy="363513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ACE4B178-0BDF-49B9-93C7-50175F2D1893}"/>
              </a:ext>
            </a:extLst>
          </p:cNvPr>
          <p:cNvSpPr>
            <a:spLocks/>
          </p:cNvSpPr>
          <p:nvPr/>
        </p:nvSpPr>
        <p:spPr bwMode="auto">
          <a:xfrm>
            <a:off x="8434815" y="-1049654"/>
            <a:ext cx="5004960" cy="9803130"/>
          </a:xfrm>
          <a:custGeom>
            <a:avLst/>
            <a:gdLst>
              <a:gd name="T0" fmla="*/ 1549 w 1549"/>
              <a:gd name="T1" fmla="*/ 2031 h 3034"/>
              <a:gd name="T2" fmla="*/ 1049 w 1549"/>
              <a:gd name="T3" fmla="*/ 1517 h 3034"/>
              <a:gd name="T4" fmla="*/ 1549 w 1549"/>
              <a:gd name="T5" fmla="*/ 1003 h 3034"/>
              <a:gd name="T6" fmla="*/ 1549 w 1549"/>
              <a:gd name="T7" fmla="*/ 0 h 3034"/>
              <a:gd name="T8" fmla="*/ 0 w 1549"/>
              <a:gd name="T9" fmla="*/ 1517 h 3034"/>
              <a:gd name="T10" fmla="*/ 1549 w 1549"/>
              <a:gd name="T11" fmla="*/ 3034 h 3034"/>
              <a:gd name="T12" fmla="*/ 1549 w 1549"/>
              <a:gd name="T13" fmla="*/ 2031 h 3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9" h="3034">
                <a:moveTo>
                  <a:pt x="1549" y="2031"/>
                </a:moveTo>
                <a:lnTo>
                  <a:pt x="1049" y="1517"/>
                </a:lnTo>
                <a:lnTo>
                  <a:pt x="1549" y="1003"/>
                </a:lnTo>
                <a:lnTo>
                  <a:pt x="1549" y="0"/>
                </a:lnTo>
                <a:lnTo>
                  <a:pt x="0" y="1517"/>
                </a:lnTo>
                <a:lnTo>
                  <a:pt x="1549" y="3034"/>
                </a:lnTo>
                <a:lnTo>
                  <a:pt x="1549" y="2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99" y="477896"/>
            <a:ext cx="2870348" cy="2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099" y="2869302"/>
            <a:ext cx="558361" cy="556094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2917099" y="7237363"/>
            <a:ext cx="313974" cy="128845"/>
          </a:xfrm>
        </p:spPr>
        <p:txBody>
          <a:bodyPr/>
          <a:lstStyle/>
          <a:p>
            <a:fld id="{77D613D0-6E26-43FB-BD47-70B2F75E669A}" type="slidenum">
              <a:rPr lang="ru-RU" smtClean="0"/>
              <a:pPr/>
              <a:t>7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V="1">
            <a:off x="4477882" y="2772588"/>
            <a:ext cx="0" cy="10221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93096D1-769F-4B04-8FEF-C58CF758EA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3" y="2880976"/>
            <a:ext cx="612000" cy="516295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C9CBBDF-F668-42FE-A0CA-6456712B6B1A}"/>
              </a:ext>
            </a:extLst>
          </p:cNvPr>
          <p:cNvSpPr/>
          <p:nvPr/>
        </p:nvSpPr>
        <p:spPr bwMode="auto">
          <a:xfrm>
            <a:off x="1240828" y="2871358"/>
            <a:ext cx="29388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srgbClr val="FF0040"/>
                </a:solidFill>
                <a:latin typeface="TT Norms Bold" panose="02000803040000020004" pitchFamily="2" charset="-52"/>
              </a:rPr>
              <a:t>Текст</a:t>
            </a:r>
            <a:endParaRPr lang="ru-RU" dirty="0">
              <a:solidFill>
                <a:srgbClr val="FF0040"/>
              </a:solidFill>
              <a:latin typeface="TT Norms Bold" panose="02000803040000020004" pitchFamily="2" charset="-52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73AD47B-E191-4638-9DBE-E21702238FEE}"/>
              </a:ext>
            </a:extLst>
          </p:cNvPr>
          <p:cNvSpPr/>
          <p:nvPr/>
        </p:nvSpPr>
        <p:spPr bwMode="auto">
          <a:xfrm>
            <a:off x="9955023" y="2878257"/>
            <a:ext cx="2714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srgbClr val="FF0040"/>
                </a:solidFill>
                <a:latin typeface="TT Norms Bold" panose="02000803040000020004" pitchFamily="2" charset="-52"/>
              </a:rPr>
              <a:t>Текст</a:t>
            </a:r>
            <a:endParaRPr lang="ru-RU" dirty="0">
              <a:solidFill>
                <a:srgbClr val="FF0040"/>
              </a:solidFill>
              <a:latin typeface="TT Norms Bold" panose="02000803040000020004" pitchFamily="2" charset="-52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A2C44C-F0B0-4BA9-8BDC-A21B662344E3}"/>
              </a:ext>
            </a:extLst>
          </p:cNvPr>
          <p:cNvSpPr/>
          <p:nvPr/>
        </p:nvSpPr>
        <p:spPr bwMode="auto">
          <a:xfrm>
            <a:off x="5613555" y="2878257"/>
            <a:ext cx="3050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srgbClr val="FF0040"/>
                </a:solidFill>
                <a:latin typeface="TT Norms Bold" panose="02000803040000020004" pitchFamily="2" charset="-52"/>
              </a:rPr>
              <a:t>Текст</a:t>
            </a:r>
            <a:endParaRPr lang="ru-RU" dirty="0">
              <a:solidFill>
                <a:srgbClr val="FF0040"/>
              </a:solidFill>
              <a:latin typeface="TT Norms Bold" panose="02000803040000020004" pitchFamily="2" charset="-52"/>
            </a:endParaRP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BF34B2F0-0057-46A4-8E1F-E05A1BC40570}"/>
              </a:ext>
            </a:extLst>
          </p:cNvPr>
          <p:cNvCxnSpPr>
            <a:cxnSpLocks/>
          </p:cNvCxnSpPr>
          <p:nvPr/>
        </p:nvCxnSpPr>
        <p:spPr>
          <a:xfrm flipV="1">
            <a:off x="8861196" y="2772588"/>
            <a:ext cx="0" cy="10221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F62F36-288D-4223-A308-E9EB8ED4A7FB}"/>
              </a:ext>
            </a:extLst>
          </p:cNvPr>
          <p:cNvSpPr txBox="1"/>
          <p:nvPr/>
        </p:nvSpPr>
        <p:spPr>
          <a:xfrm>
            <a:off x="496252" y="1689734"/>
            <a:ext cx="853344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2000" dirty="0" smtClean="0">
                <a:solidFill>
                  <a:srgbClr val="FF0040"/>
                </a:solidFill>
                <a:latin typeface="TT Norms Medium" panose="02000803030000020003" pitchFamily="2" charset="-52"/>
              </a:rPr>
              <a:t>Текст </a:t>
            </a:r>
            <a:r>
              <a:rPr lang="en-US" sz="2000" dirty="0" smtClean="0">
                <a:latin typeface="TT Norms Medium" panose="02000803030000020003" pitchFamily="2" charset="-52"/>
              </a:rPr>
              <a:t>| </a:t>
            </a:r>
            <a:r>
              <a:rPr lang="ru-RU" sz="2000" dirty="0" smtClean="0">
                <a:latin typeface="TT Norms Medium" panose="02000803030000020003" pitchFamily="2" charset="-52"/>
              </a:rPr>
              <a:t>Текст</a:t>
            </a:r>
            <a:endParaRPr lang="ru-RU" sz="2000" dirty="0">
              <a:latin typeface="TT Norms Medium" panose="02000803030000020003" pitchFamily="2" charset="-52"/>
            </a:endParaRPr>
          </a:p>
          <a:p>
            <a:endParaRPr lang="ru-RU" sz="2000" dirty="0">
              <a:latin typeface="TT Norms Medium" panose="02000803030000020003" pitchFamily="2" charset="-52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75" y="2839291"/>
            <a:ext cx="586105" cy="586105"/>
          </a:xfrm>
          <a:prstGeom prst="rect">
            <a:avLst/>
          </a:prstGeom>
        </p:spPr>
      </p:pic>
      <p:sp>
        <p:nvSpPr>
          <p:cNvPr id="17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 txBox="1">
            <a:spLocks/>
          </p:cNvSpPr>
          <p:nvPr/>
        </p:nvSpPr>
        <p:spPr>
          <a:xfrm>
            <a:off x="412750" y="278797"/>
            <a:ext cx="8178155" cy="12893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007943" rtl="0" eaLnBrk="1" latinLnBrk="0" hangingPunct="1">
              <a:lnSpc>
                <a:spcPct val="68000"/>
              </a:lnSpc>
              <a:spcBef>
                <a:spcPct val="0"/>
              </a:spcBef>
              <a:buNone/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r>
              <a:rPr lang="ru-RU" sz="6000" dirty="0" smtClean="0"/>
              <a:t>Заголовок</a:t>
            </a:r>
            <a:br>
              <a:rPr lang="ru-RU" sz="6000" dirty="0" smtClean="0"/>
            </a:br>
            <a:r>
              <a:rPr lang="ru-RU" sz="6000" dirty="0" smtClean="0">
                <a:solidFill>
                  <a:srgbClr val="FF0040"/>
                </a:solidFill>
              </a:rPr>
              <a:t>слайда</a:t>
            </a:r>
            <a:endParaRPr lang="ru-RU" sz="6000" dirty="0">
              <a:solidFill>
                <a:srgbClr val="FF0040"/>
              </a:solidFill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3362967" y="1366838"/>
            <a:ext cx="1007680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0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/>
          <p:cNvSpPr/>
          <p:nvPr/>
        </p:nvSpPr>
        <p:spPr>
          <a:xfrm>
            <a:off x="1942381" y="183404"/>
            <a:ext cx="9019208" cy="627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907"/>
              </a:lnSpc>
            </a:pPr>
            <a:endParaRPr lang="en-US" sz="5759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7206018" y="755505"/>
            <a:ext cx="623375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68000"/>
              </a:lnSpc>
            </a:pPr>
            <a:r>
              <a:rPr lang="ru-RU" dirty="0" smtClean="0">
                <a:solidFill>
                  <a:schemeClr val="tx1"/>
                </a:solidFill>
              </a:rPr>
              <a:t>Слайд </a:t>
            </a:r>
            <a:r>
              <a:rPr lang="ru-RU" dirty="0" smtClean="0">
                <a:solidFill>
                  <a:srgbClr val="FF0040"/>
                </a:solidFill>
              </a:rPr>
              <a:t>с таблицей</a:t>
            </a:r>
            <a:endParaRPr lang="ru-RU" dirty="0">
              <a:solidFill>
                <a:srgbClr val="FF0040"/>
              </a:solidFill>
            </a:endParaRP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C61F640A-4294-4396-8E68-08200FE6A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30902"/>
              </p:ext>
            </p:extLst>
          </p:nvPr>
        </p:nvGraphicFramePr>
        <p:xfrm>
          <a:off x="696036" y="1220715"/>
          <a:ext cx="12229320" cy="57195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9857">
                  <a:extLst>
                    <a:ext uri="{9D8B030D-6E8A-4147-A177-3AD203B41FA5}">
                      <a16:colId xmlns:a16="http://schemas.microsoft.com/office/drawing/2014/main" val="2136858291"/>
                    </a:ext>
                  </a:extLst>
                </a:gridCol>
                <a:gridCol w="1699786">
                  <a:extLst>
                    <a:ext uri="{9D8B030D-6E8A-4147-A177-3AD203B41FA5}">
                      <a16:colId xmlns:a16="http://schemas.microsoft.com/office/drawing/2014/main" val="1817396432"/>
                    </a:ext>
                  </a:extLst>
                </a:gridCol>
                <a:gridCol w="2941084">
                  <a:extLst>
                    <a:ext uri="{9D8B030D-6E8A-4147-A177-3AD203B41FA5}">
                      <a16:colId xmlns:a16="http://schemas.microsoft.com/office/drawing/2014/main" val="2859419548"/>
                    </a:ext>
                  </a:extLst>
                </a:gridCol>
                <a:gridCol w="6898593">
                  <a:extLst>
                    <a:ext uri="{9D8B030D-6E8A-4147-A177-3AD203B41FA5}">
                      <a16:colId xmlns:a16="http://schemas.microsoft.com/office/drawing/2014/main" val="139362943"/>
                    </a:ext>
                  </a:extLst>
                </a:gridCol>
              </a:tblGrid>
              <a:tr h="35823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T Norms Bold" panose="02000803040000020004" pitchFamily="2" charset="-52"/>
                        </a:rPr>
                        <a:t>№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 smtClean="0">
                          <a:effectLst/>
                          <a:latin typeface="TT Norms Bold" panose="02000803040000020004" pitchFamily="2" charset="-52"/>
                        </a:rPr>
                        <a:t>Название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T Norms Bold" panose="02000803040000020004" pitchFamily="2" charset="-52"/>
                        </a:rPr>
                        <a:t>Ст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T Norms Bold" panose="02000803040000020004" pitchFamily="2" charset="-52"/>
                        </a:rPr>
                        <a:t>олбец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T Norms Bold" panose="02000803040000020004" pitchFamily="2" charset="-52"/>
                        </a:rPr>
                        <a:t>Ст</a:t>
                      </a:r>
                      <a:r>
                        <a:rPr lang="ru-RU" sz="1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T Norms Bold" panose="02000803040000020004" pitchFamily="2" charset="-52"/>
                        </a:rPr>
                        <a:t>олбец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536061"/>
                  </a:ext>
                </a:extLst>
              </a:tr>
              <a:tr h="3582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434952"/>
                  </a:ext>
                </a:extLst>
              </a:tr>
              <a:tr h="299447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814864"/>
                  </a:ext>
                </a:extLst>
              </a:tr>
              <a:tr h="299447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051473"/>
                  </a:ext>
                </a:extLst>
              </a:tr>
              <a:tr h="299447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68233"/>
                  </a:ext>
                </a:extLst>
              </a:tr>
              <a:tr h="299447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044186"/>
                  </a:ext>
                </a:extLst>
              </a:tr>
              <a:tr h="299447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046749"/>
                  </a:ext>
                </a:extLst>
              </a:tr>
              <a:tr h="299447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669212"/>
                  </a:ext>
                </a:extLst>
              </a:tr>
              <a:tr h="299447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604930"/>
                  </a:ext>
                </a:extLst>
              </a:tr>
              <a:tr h="299447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314429"/>
                  </a:ext>
                </a:extLst>
              </a:tr>
              <a:tr h="299447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946070"/>
                  </a:ext>
                </a:extLst>
              </a:tr>
              <a:tr h="299447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673456"/>
                  </a:ext>
                </a:extLst>
              </a:tr>
              <a:tr h="299447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16222"/>
                  </a:ext>
                </a:extLst>
              </a:tr>
              <a:tr h="299447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6872"/>
                  </a:ext>
                </a:extLst>
              </a:tr>
              <a:tr h="299447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817487"/>
                  </a:ext>
                </a:extLst>
              </a:tr>
              <a:tr h="299447"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TT Norms Bold" panose="02000803040000020004" pitchFamily="2" charset="-52"/>
                      </a:endParaRPr>
                    </a:p>
                  </a:txBody>
                  <a:tcPr marL="50908" marR="50908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23446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13D0-6E26-43FB-BD47-70B2F75E669A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8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/>
          <p:cNvSpPr/>
          <p:nvPr/>
        </p:nvSpPr>
        <p:spPr>
          <a:xfrm>
            <a:off x="1942381" y="183404"/>
            <a:ext cx="9019208" cy="627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907"/>
              </a:lnSpc>
            </a:pPr>
            <a:endParaRPr lang="en-US" sz="5759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7206018" y="755505"/>
            <a:ext cx="623375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68000"/>
              </a:lnSpc>
            </a:pPr>
            <a:r>
              <a:rPr lang="ru-RU" dirty="0" smtClean="0">
                <a:solidFill>
                  <a:schemeClr val="tx1"/>
                </a:solidFill>
              </a:rPr>
              <a:t>Слайд </a:t>
            </a:r>
            <a:r>
              <a:rPr lang="ru-RU" dirty="0" smtClean="0">
                <a:solidFill>
                  <a:srgbClr val="FF0040"/>
                </a:solidFill>
              </a:rPr>
              <a:t>со схемами</a:t>
            </a:r>
            <a:endParaRPr lang="ru-RU" dirty="0">
              <a:solidFill>
                <a:srgbClr val="FF004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613D0-6E26-43FB-BD47-70B2F75E669A}" type="slidenum">
              <a:rPr lang="ru-RU" smtClean="0"/>
              <a:pPr/>
              <a:t>9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2045390" y="2801247"/>
            <a:ext cx="9719767" cy="4180784"/>
            <a:chOff x="484645" y="2273282"/>
            <a:chExt cx="8789097" cy="3780473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3790553" y="3462036"/>
              <a:ext cx="2392038" cy="741670"/>
            </a:xfrm>
            <a:prstGeom prst="roundRect">
              <a:avLst>
                <a:gd name="adj" fmla="val 15470"/>
              </a:avLst>
            </a:prstGeom>
            <a:solidFill>
              <a:srgbClr val="F6F6F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T Norms Regular"/>
                <a:ea typeface="+mn-ea"/>
                <a:cs typeface="+mn-cs"/>
              </a:endParaRPr>
            </a:p>
          </p:txBody>
        </p:sp>
        <p:sp>
          <p:nvSpPr>
            <p:cNvPr id="12" name="Скругленный прямоугольник 11"/>
            <p:cNvSpPr/>
            <p:nvPr/>
          </p:nvSpPr>
          <p:spPr>
            <a:xfrm>
              <a:off x="3790553" y="5312085"/>
              <a:ext cx="2392038" cy="741670"/>
            </a:xfrm>
            <a:prstGeom prst="roundRect">
              <a:avLst>
                <a:gd name="adj" fmla="val 15470"/>
              </a:avLst>
            </a:prstGeom>
            <a:solidFill>
              <a:srgbClr val="F6F6F6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T Norms Regular"/>
                <a:ea typeface="+mn-ea"/>
                <a:cs typeface="+mn-cs"/>
              </a:endParaRPr>
            </a:p>
          </p:txBody>
        </p:sp>
        <p:sp>
          <p:nvSpPr>
            <p:cNvPr id="13" name="Скругленный прямоугольник 12"/>
            <p:cNvSpPr/>
            <p:nvPr/>
          </p:nvSpPr>
          <p:spPr>
            <a:xfrm>
              <a:off x="484645" y="2273282"/>
              <a:ext cx="2392038" cy="741670"/>
            </a:xfrm>
            <a:prstGeom prst="roundRect">
              <a:avLst/>
            </a:prstGeom>
            <a:noFill/>
            <a:ln w="19050">
              <a:solidFill>
                <a:srgbClr val="FF0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T Norms Regular"/>
                <a:ea typeface="+mn-ea"/>
                <a:cs typeface="+mn-cs"/>
              </a:endParaRPr>
            </a:p>
          </p:txBody>
        </p:sp>
        <p:sp>
          <p:nvSpPr>
            <p:cNvPr id="14" name="Text 51"/>
            <p:cNvSpPr/>
            <p:nvPr/>
          </p:nvSpPr>
          <p:spPr>
            <a:xfrm>
              <a:off x="4238406" y="3610261"/>
              <a:ext cx="1348188" cy="17160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marR="0" lvl="0" indent="0" algn="ctr" defTabSz="457200" rtl="0" eaLnBrk="1" fontAlgn="auto" latinLnBrk="0" hangingPunct="1">
                <a:lnSpc>
                  <a:spcPts val="733"/>
                </a:lnSpc>
                <a:spcBef>
                  <a:spcPts val="0"/>
                </a:spcBef>
                <a:spcAft>
                  <a:spcPts val="79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100" b="0" i="0" u="none" strike="noStrike" kern="0" cap="none" spc="-44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T Norms Regular" panose="02000503030000020003" pitchFamily="2" charset="-52"/>
                  <a:ea typeface="TT Norms Pro Regular" pitchFamily="34" charset="-122"/>
                  <a:cs typeface="TT Norms Pro Regular" pitchFamily="34" charset="-120"/>
                </a:rPr>
                <a:t> 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Norms Regular"/>
                <a:ea typeface="+mn-ea"/>
                <a:cs typeface="+mn-cs"/>
              </a:endParaRPr>
            </a:p>
          </p:txBody>
        </p:sp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4901" y="3720753"/>
              <a:ext cx="1282876" cy="224237"/>
            </a:xfrm>
            <a:prstGeom prst="rect">
              <a:avLst/>
            </a:prstGeom>
          </p:spPr>
        </p:pic>
        <p:sp>
          <p:nvSpPr>
            <p:cNvPr id="16" name="Скругленный прямоугольник 15"/>
            <p:cNvSpPr/>
            <p:nvPr/>
          </p:nvSpPr>
          <p:spPr>
            <a:xfrm>
              <a:off x="3790553" y="2275901"/>
              <a:ext cx="2392038" cy="741670"/>
            </a:xfrm>
            <a:prstGeom prst="roundRect">
              <a:avLst/>
            </a:prstGeom>
            <a:noFill/>
            <a:ln w="19050">
              <a:solidFill>
                <a:srgbClr val="FF0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T Norms Regular"/>
                <a:ea typeface="+mn-ea"/>
                <a:cs typeface="+mn-cs"/>
              </a:endParaRPr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484645" y="4260761"/>
              <a:ext cx="2392038" cy="741670"/>
            </a:xfrm>
            <a:prstGeom prst="roundRect">
              <a:avLst/>
            </a:prstGeom>
            <a:noFill/>
            <a:ln w="19050">
              <a:solidFill>
                <a:srgbClr val="FF0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T Norms Regular"/>
                <a:ea typeface="+mn-ea"/>
                <a:cs typeface="+mn-cs"/>
              </a:endParaRPr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>
              <a:off x="6881704" y="3462036"/>
              <a:ext cx="2392038" cy="741670"/>
            </a:xfrm>
            <a:prstGeom prst="roundRect">
              <a:avLst/>
            </a:prstGeom>
            <a:noFill/>
            <a:ln w="19050">
              <a:solidFill>
                <a:srgbClr val="FF0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T Norms Regular"/>
                <a:ea typeface="+mn-ea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6181" y="2516022"/>
              <a:ext cx="2040668" cy="1948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T Norms Regular"/>
                  <a:ea typeface="+mn-ea"/>
                  <a:cs typeface="+mn-cs"/>
                </a:rPr>
                <a:t>Блок 1</a:t>
              </a:r>
              <a:endPara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Norms Regular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6181" y="4534189"/>
              <a:ext cx="2075047" cy="1948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T Norms Regular"/>
                  <a:ea typeface="+mn-ea"/>
                  <a:cs typeface="+mn-cs"/>
                </a:rPr>
                <a:t>Блок 4</a:t>
              </a:r>
              <a:endPara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Norms Regular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80387" y="2537208"/>
              <a:ext cx="2054030" cy="1948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400" b="1" smtClean="0">
                  <a:solidFill>
                    <a:prstClr val="black"/>
                  </a:solidFill>
                  <a:latin typeface="TT Norms Regular"/>
                </a:rPr>
                <a:t>Блок 2</a:t>
              </a:r>
              <a:endPara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Norms Regular"/>
                <a:ea typeface="+mn-ea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30444" y="3706756"/>
              <a:ext cx="2099982" cy="19481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1" i="0" u="none" strike="noStrike" kern="120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T Norms Regular"/>
                  <a:ea typeface="+mn-ea"/>
                  <a:cs typeface="+mn-cs"/>
                </a:rPr>
                <a:t>Блок 3</a:t>
              </a:r>
              <a:endPara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Norms Regular"/>
                <a:ea typeface="+mn-ea"/>
                <a:cs typeface="+mn-cs"/>
              </a:endParaRPr>
            </a:p>
          </p:txBody>
        </p:sp>
        <p:cxnSp>
          <p:nvCxnSpPr>
            <p:cNvPr id="23" name="Соединительная линия уступом 22"/>
            <p:cNvCxnSpPr>
              <a:stCxn id="13" idx="3"/>
              <a:endCxn id="10" idx="1"/>
            </p:cNvCxnSpPr>
            <p:nvPr/>
          </p:nvCxnSpPr>
          <p:spPr>
            <a:xfrm>
              <a:off x="2876683" y="2644118"/>
              <a:ext cx="913870" cy="1188754"/>
            </a:xfrm>
            <a:prstGeom prst="bentConnector3">
              <a:avLst/>
            </a:prstGeom>
            <a:ln w="15875">
              <a:solidFill>
                <a:srgbClr val="FF0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Соединительная линия уступом 23"/>
            <p:cNvCxnSpPr>
              <a:stCxn id="17" idx="3"/>
              <a:endCxn id="12" idx="1"/>
            </p:cNvCxnSpPr>
            <p:nvPr/>
          </p:nvCxnSpPr>
          <p:spPr>
            <a:xfrm>
              <a:off x="2876683" y="4631596"/>
              <a:ext cx="913870" cy="1051324"/>
            </a:xfrm>
            <a:prstGeom prst="bentConnector3">
              <a:avLst/>
            </a:prstGeom>
            <a:ln w="15875">
              <a:solidFill>
                <a:srgbClr val="FF0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/>
            <p:nvPr/>
          </p:nvCxnSpPr>
          <p:spPr>
            <a:xfrm flipH="1">
              <a:off x="6182591" y="3832871"/>
              <a:ext cx="699113" cy="0"/>
            </a:xfrm>
            <a:prstGeom prst="straightConnector1">
              <a:avLst/>
            </a:prstGeom>
            <a:ln w="15875">
              <a:solidFill>
                <a:srgbClr val="FF0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6" idx="2"/>
              <a:endCxn id="10" idx="0"/>
            </p:cNvCxnSpPr>
            <p:nvPr/>
          </p:nvCxnSpPr>
          <p:spPr>
            <a:xfrm>
              <a:off x="4986573" y="3017571"/>
              <a:ext cx="0" cy="444465"/>
            </a:xfrm>
            <a:prstGeom prst="straightConnector1">
              <a:avLst/>
            </a:prstGeom>
            <a:ln w="15875">
              <a:solidFill>
                <a:srgbClr val="FF0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2" idx="0"/>
            </p:cNvCxnSpPr>
            <p:nvPr/>
          </p:nvCxnSpPr>
          <p:spPr>
            <a:xfrm flipH="1" flipV="1">
              <a:off x="4986572" y="4260761"/>
              <a:ext cx="1" cy="1051324"/>
            </a:xfrm>
            <a:prstGeom prst="straightConnector1">
              <a:avLst/>
            </a:prstGeom>
            <a:ln w="15875">
              <a:solidFill>
                <a:srgbClr val="FF00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5134" y="5583238"/>
              <a:ext cx="1282876" cy="224237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579545" y="1213686"/>
            <a:ext cx="56170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Norms Medium"/>
                <a:ea typeface="+mn-ea"/>
                <a:cs typeface="+mn-cs"/>
              </a:rPr>
              <a:t>Вводный текст, лучше</a:t>
            </a:r>
            <a:r>
              <a:rPr kumimoji="0" lang="ru-RU" sz="20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Norms Medium"/>
                <a:ea typeface="+mn-ea"/>
                <a:cs typeface="+mn-cs"/>
              </a:rPr>
              <a:t> всего в 2 колонки его писать, чтобы отражалась основная мысль, которая в дальнейшем раскрывается при помощи схематичного изображения</a:t>
            </a:r>
            <a:endParaRPr kumimoji="0" lang="ru-RU" sz="20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Norms Medium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68470" y="1244546"/>
            <a:ext cx="5642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Norms Medium"/>
                <a:ea typeface="+mn-ea"/>
                <a:cs typeface="+mn-cs"/>
              </a:rPr>
              <a:t>Вводный текст, лучше</a:t>
            </a:r>
            <a:r>
              <a:rPr kumimoji="0" lang="ru-RU" sz="2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T Norms Medium"/>
                <a:ea typeface="+mn-ea"/>
                <a:cs typeface="+mn-cs"/>
              </a:rPr>
              <a:t> всего в 2 колонки его писать, чтобы отражалась основная мысль, которая в дальнейшем раскрывается при помощи схематичного изображения</a:t>
            </a:r>
            <a:endParaRPr kumimoji="0" lang="ru-RU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Norms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21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T Norms Medium"/>
        <a:ea typeface=""/>
        <a:cs typeface=""/>
      </a:majorFont>
      <a:minorFont>
        <a:latin typeface="TT Norms Regula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7928</TotalTime>
  <Words>262</Words>
  <Application>Microsoft Office PowerPoint</Application>
  <PresentationFormat>Произвольный</PresentationFormat>
  <Paragraphs>125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Calibri</vt:lpstr>
      <vt:lpstr>Gotham Pro Medium</vt:lpstr>
      <vt:lpstr>TT Norms Bold</vt:lpstr>
      <vt:lpstr>TT Norms Medium</vt:lpstr>
      <vt:lpstr>TT Norms Pro Medium</vt:lpstr>
      <vt:lpstr>TT Norms Pro Regular</vt:lpstr>
      <vt:lpstr>TT Norms Regular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Слайд с таблицей</vt:lpstr>
      <vt:lpstr>Слайд со схемами</vt:lpstr>
      <vt:lpstr>Слайд с пунктами и иконками </vt:lpstr>
      <vt:lpstr>Слайд с диаграммами</vt:lpstr>
      <vt:lpstr>Слайд с «майндмэпом»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Бельченко Нина Владимировна</cp:lastModifiedBy>
  <cp:revision>687</cp:revision>
  <cp:lastPrinted>2023-01-31T15:18:13Z</cp:lastPrinted>
  <dcterms:created xsi:type="dcterms:W3CDTF">2022-08-02T06:53:33Z</dcterms:created>
  <dcterms:modified xsi:type="dcterms:W3CDTF">2024-05-30T15:39:32Z</dcterms:modified>
</cp:coreProperties>
</file>