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5" r:id="rId9"/>
    <p:sldId id="276" r:id="rId10"/>
    <p:sldId id="277" r:id="rId11"/>
    <p:sldId id="273" r:id="rId12"/>
    <p:sldId id="274" r:id="rId13"/>
  </p:sldIdLst>
  <p:sldSz cx="10693400" cy="7561263"/>
  <p:notesSz cx="6669088" cy="9928225"/>
  <p:embeddedFontLst>
    <p:embeddedFont>
      <p:font typeface="Arial Black" panose="020B0A0402010202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24B01-C365-5059-36E2-F74F88231A73}" v="290" dt="2025-06-20T14:20:39.457"/>
    <p1510:client id="{8F398FDD-B3D0-4D09-271D-8B7B3608092C}" v="73" dt="2025-06-20T20:08:40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566" y="84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Салимзода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Мирзо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ДКИП-204прог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</a:t>
            </a:r>
            <a:r>
              <a:rPr lang="ru-RU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2500" b="0" cap="none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214419" y="172661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производственной практики:</a:t>
            </a:r>
            <a:endParaRPr sz="20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производственной практики мной были освоены следующие навыки: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 прохождения производственной практики мной были освоены следующие навыки:</a:t>
            </a:r>
          </a:p>
          <a:p>
            <a:pPr marL="7620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Разработка пользовательских интерфейсов с использованием 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Создание и структурирование компонентов, работа с состоянием и 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props.Реализация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форм авторизации и регистрации</a:t>
            </a:r>
          </a:p>
          <a:p>
            <a:pPr marL="7620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Создание форм, обработка пользовательского ввода, валидация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данных.Работа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 системой контроля версий Git</a:t>
            </a:r>
          </a:p>
          <a:p>
            <a:pPr marL="7620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Ведение истории изменений,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с ветками, разрешение 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конфликтов.Отладка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 тестирование веб-приложения</a:t>
            </a:r>
          </a:p>
          <a:p>
            <a:pPr marL="7620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Использование инструментов разработчика для поиска и устранения 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ошибок.Стилизация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и адаптивная верстка</a:t>
            </a:r>
          </a:p>
          <a:p>
            <a:pPr marL="7620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Применение CSS для оформления интерфейса и обеспечения корректного отображения на разных устройствах.</a:t>
            </a:r>
            <a:br>
              <a:rPr lang="ru-RU" sz="2800" dirty="0"/>
            </a:br>
            <a:endParaRPr sz="2800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indent="-457200" algn="just">
              <a:buSzPct val="100000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Самсонов К.Ю. «</a:t>
            </a:r>
            <a:r>
              <a:rPr lang="ru-RU" sz="20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React</a:t>
            </a: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и </a:t>
            </a:r>
            <a:r>
              <a:rPr lang="ru-RU" sz="20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Redux</a:t>
            </a: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. Разработка пользовательских интерфейсов» — СПб.: БХВ-Петербург, 2020.</a:t>
            </a:r>
          </a:p>
          <a:p>
            <a:pPr indent="-457200" algn="just">
              <a:buSzPct val="100000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Бэнкс А., </a:t>
            </a:r>
            <a:r>
              <a:rPr lang="ru-RU" sz="20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Порселло</a:t>
            </a: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Е. «</a:t>
            </a:r>
            <a:r>
              <a:rPr lang="ru-RU" sz="20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React</a:t>
            </a: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и </a:t>
            </a:r>
            <a:r>
              <a:rPr lang="ru-RU" sz="20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Redux</a:t>
            </a: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. Профессиональная разработка интерфейсов» — М.: ДМК Пресс, 2018.</a:t>
            </a:r>
          </a:p>
          <a:p>
            <a:pPr indent="-457200" algn="just">
              <a:buSzPct val="100000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Фримен Э., Робсон Э. «Изучаем </a:t>
            </a:r>
            <a:r>
              <a:rPr lang="ru-RU" sz="20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React</a:t>
            </a: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» — СПб.: Питер, 2021.</a:t>
            </a:r>
          </a:p>
          <a:p>
            <a:pPr indent="-457200" algn="just">
              <a:buSzPct val="100000"/>
              <a:buAutoNum type="arabicPeriod"/>
            </a:pPr>
            <a:r>
              <a:rPr lang="ru-RU" sz="20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Duckett</a:t>
            </a: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J. «HTML и CSS. Разработка и дизайн веб-сайтов» — М.: Вильямс, 2014.</a:t>
            </a:r>
          </a:p>
          <a:p>
            <a:pPr indent="-457200" algn="just">
              <a:buSzPct val="100000"/>
              <a:buAutoNum type="arabicPeriod"/>
            </a:pPr>
            <a:r>
              <a:rPr lang="ru-RU" sz="20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Флэнаган</a:t>
            </a: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Д. «JavaScript. Подробное руководство» — СПб.: Символ-Плюс, 2021.</a:t>
            </a:r>
          </a:p>
          <a:p>
            <a:pPr indent="-457200" algn="just">
              <a:buSzPct val="100000"/>
              <a:buAutoNum type="arabicPeriod"/>
            </a:pP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Документация </a:t>
            </a:r>
            <a:r>
              <a:rPr lang="ru-RU" sz="20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React</a:t>
            </a: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: https://react.dev/7. Документация по </a:t>
            </a:r>
            <a:r>
              <a:rPr lang="ru-RU" sz="20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React</a:t>
            </a: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Router</a:t>
            </a:r>
            <a:r>
              <a:rPr lang="ru-RU" sz="2000" dirty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: https://reactrouter.com/en/main8. Документация по Git: https://git-scm.com/doc</a:t>
            </a:r>
            <a:endParaRPr sz="2000" dirty="0"/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ru-RU"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914400" indent="-457200" algn="just">
              <a:lnSpc>
                <a:spcPct val="100000"/>
              </a:lnSpc>
              <a:buAutoNum type="arabicPeriod"/>
            </a:pPr>
            <a:r>
              <a:rPr lang="af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1.1.docx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457200" algn="just">
              <a:lnSpc>
                <a:spcPct val="100000"/>
              </a:lnSpc>
              <a:buAutoNum type="arabicPeriod"/>
            </a:pPr>
            <a:r>
              <a:rPr lang="af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</a:t>
            </a:r>
            <a:r>
              <a:rPr lang="af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1.2.docx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0000"/>
              </a:lnSpc>
              <a:buNone/>
            </a:pPr>
            <a:endParaRPr lang="af-ZA" dirty="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Салимзода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Мирзо, проходил производственную практику на базе ООО СИМУЛТЕХ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При выполнении индивидуального задания по практике решал р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еализацию компонента для отображения списка курсов. </a:t>
            </a:r>
            <a:endParaRPr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Ознакомился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 контакты руководителя практики от Образовательной/ Профильной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Официально-деловой стиль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14:00 –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19: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00, понедельник - пятница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Практикант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Ограниченный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358170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ru-RU"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5D668EF-70CD-87B4-CF3C-6465ACD96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384" y="2836805"/>
            <a:ext cx="3258005" cy="6287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764EA8-D0DC-0231-FEA7-2B1B1015D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017" y="3872856"/>
            <a:ext cx="3267531" cy="6668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D130113-BE90-FA8B-E69C-724262AD1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2846" y="3132841"/>
            <a:ext cx="3248478" cy="64779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980F217-82C9-F228-9CC6-C9C1B8E560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4949" y="5065010"/>
            <a:ext cx="2787665" cy="8920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indent="718820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 Организационная структура и описание предметной области.</a:t>
            </a: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ru-RU"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" name="Рисунок 1" descr="Изображение выглядит как диаграмма, План, Технический чертеж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9FC5DC8-2D43-4DF1-2679-4345542F8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170" y="2456191"/>
            <a:ext cx="5316665" cy="34969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8820" algn="just"/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разработанных форм авторизации и регистрации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ru-RU"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 descr="Изображение выглядит как текст, электроника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7822051-3700-DD09-C7CA-6DA510E12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3" y="2537170"/>
            <a:ext cx="5365518" cy="2773355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программное обеспечение, Значок на компьютер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DC46885-BF54-33CB-31CC-3E7E5ADFA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978" y="2304595"/>
            <a:ext cx="3590394" cy="37979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8820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Итоговый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отладки разработанных модулей.</a:t>
            </a:r>
            <a:endParaRPr lang="ru-RU"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ru-RU"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B197E29-AEDA-F51D-ACF5-966D84DD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76" y="2546622"/>
            <a:ext cx="9355624" cy="403068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снимок экрана, число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88DC839-B434-6F15-1299-0CFE1C4A7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3071" y="3346269"/>
            <a:ext cx="5519394" cy="286846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2500" b="0" cap="none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sz="2500" b="0" cap="none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26038</TotalTime>
  <Words>1026</Words>
  <Application>Microsoft Office PowerPoint</Application>
  <PresentationFormat>Custom</PresentationFormat>
  <Paragraphs>80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Налбуш Адриан</cp:lastModifiedBy>
  <cp:revision>161</cp:revision>
  <dcterms:created xsi:type="dcterms:W3CDTF">2020-03-27T22:15:06Z</dcterms:created>
  <dcterms:modified xsi:type="dcterms:W3CDTF">2025-06-20T20:13:45Z</dcterms:modified>
</cp:coreProperties>
</file>