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76" r:id="rId9"/>
    <p:sldId id="277" r:id="rId10"/>
    <p:sldId id="273" r:id="rId11"/>
    <p:sldId id="274" r:id="rId12"/>
  </p:sldIdLst>
  <p:sldSz cx="10693400" cy="7561263"/>
  <p:notesSz cx="6669088" cy="9928225"/>
  <p:embeddedFontLst>
    <p:embeddedFont>
      <p:font typeface="Arial Black" panose="020B0A04020102020204" pitchFamily="3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387" y="72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Ахмедов </a:t>
            </a:r>
            <a:r>
              <a:rPr lang="ru-RU" sz="2000" b="0" i="0" u="sng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Бегзад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sng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Нуриллаевич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ДКИП-206прог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u="sng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Сибирев</a:t>
            </a:r>
            <a:r>
              <a:rPr lang="ru-RU" sz="2000" u="sng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Иван Валерьевич</a:t>
            </a:r>
            <a:endParaRPr sz="2000" b="0" i="1" u="sng" strike="noStrike" cap="none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013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Ахмедов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Бегзад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Нуриллаевич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 учебную практику в лабораторных условиях на базе Университета «Синергия». 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</a:p>
          <a:p>
            <a:pPr lvl="0" indent="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Деловая одежда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5/2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Интернет </a:t>
            </a: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8CE65D-43B2-937F-69DF-699300E4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31" y="2833276"/>
            <a:ext cx="9373986" cy="36837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A5C60C0-F5EE-678A-EA5C-465786E6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3" y="2962252"/>
            <a:ext cx="3630677" cy="336714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6E1B561-07E4-86C4-68EE-38A7ECB80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559" y="3158973"/>
            <a:ext cx="6348730" cy="29737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Обучился пользованию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MC Visual Studio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Получил навыки пользования сайтом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phpmyadmin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25958</TotalTime>
  <Words>1013</Words>
  <Application>Microsoft Office PowerPoint</Application>
  <PresentationFormat>Произвольный</PresentationFormat>
  <Paragraphs>66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Times New Roman</vt:lpstr>
      <vt:lpstr>Arial Black</vt:lpstr>
      <vt:lpstr>Arial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admin</cp:lastModifiedBy>
  <cp:revision>23</cp:revision>
  <dcterms:created xsi:type="dcterms:W3CDTF">2020-03-27T22:15:06Z</dcterms:created>
  <dcterms:modified xsi:type="dcterms:W3CDTF">2025-06-22T23:48:47Z</dcterms:modified>
</cp:coreProperties>
</file>