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9" r:id="rId9"/>
    <p:sldId id="278" r:id="rId10"/>
    <p:sldId id="279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Black" panose="020B0A04020102020204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51" userDrawn="1">
          <p15:clr>
            <a:srgbClr val="A4A3A4"/>
          </p15:clr>
        </p15:guide>
        <p15:guide id="4" pos="3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8" y="90"/>
      </p:cViewPr>
      <p:guideLst>
        <p:guide orient="horz" pos="2296"/>
        <p:guide pos="2880"/>
        <p:guide orient="horz" pos="2551"/>
        <p:guide pos="3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87415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44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51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23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72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51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553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157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886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655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280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702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69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0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840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920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00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&#1058;&#1086;&#1083;&#1080;&#1082;\Desktop\&#1058;.&#1047;.docx" TargetMode="External"/><Relationship Id="rId5" Type="http://schemas.openxmlformats.org/officeDocument/2006/relationships/image" Target="../media/image18.wmf"/><Relationship Id="rId4" Type="http://schemas.openxmlformats.org/officeDocument/2006/relationships/oleObject" Target="file:///C:\Users\&#1058;&#1086;&#1083;&#1080;&#1082;\Desktop\&#1082;&#1086;&#1076;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370320"/>
            <a:ext cx="106934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Арсеньев Даниил </a:t>
            </a:r>
            <a:r>
              <a:rPr lang="ru-RU" sz="2000" b="0" i="0" u="none" strike="noStrike" cap="none" dirty="0" err="1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Михайцлович</a:t>
            </a:r>
            <a:endParaRPr lang="ru-RU" sz="2000" b="0" i="0" u="none" strike="noStrike" cap="none" dirty="0" smtClean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ДКИП-205прог</a:t>
            </a:r>
            <a:endParaRPr lang="ru-RU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45720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Руководителя: </a:t>
            </a:r>
            <a:r>
              <a:rPr lang="ru-RU" sz="2000" b="0" i="0" u="none" strike="noStrike" cap="none" dirty="0" err="1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Сибирев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Иван Валерьевич </a:t>
            </a: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ветка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dyrik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-hue</a:t>
            </a:r>
            <a:r>
              <a:rPr lang="ru-RU" alt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r>
              <a:rPr lang="en-US" alt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структура проекта + коммиты,которые были разработаны в ходе проекта.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4" y="2557872"/>
            <a:ext cx="9336722" cy="4528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файлы проекта 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2345098"/>
            <a:ext cx="10693400" cy="4203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-635" y="1805305"/>
            <a:ext cx="10694035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</a:t>
            </a:r>
            <a:r>
              <a:rPr lang="ru-RU" sz="2100" b="1" u="sng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ходе прохождения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 мной были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Научился работать в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 Hub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Лучше начал понимать скрипты на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 </a:t>
            </a:r>
            <a:r>
              <a:rPr lang="ru-RU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lang="en-US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писать код и искать ошибки;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Улучшил навыки в консоли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создавать ветки и коммитить.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0" y="1802765"/>
            <a:ext cx="10692765" cy="476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https://urait.ru/bcode/575501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https://urait.ru/bcode/536687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Создание форм авторизации и регистрации.docx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кода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09154"/>
              </p:ext>
            </p:extLst>
          </p:nvPr>
        </p:nvGraphicFramePr>
        <p:xfrm>
          <a:off x="3633230" y="23841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230" y="23841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70336"/>
              </p:ext>
            </p:extLst>
          </p:nvPr>
        </p:nvGraphicFramePr>
        <p:xfrm>
          <a:off x="7228574" y="19983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showAsIcon="1" r:id="rId6" imgW="914400" imgH="771480" progId="Word.Document.12">
                  <p:link updateAutomatic="1"/>
                </p:oleObj>
              </mc:Choice>
              <mc:Fallback>
                <p:oleObj name="Document" showAsIcon="1" r:id="rId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8574" y="19983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795"/>
            <a:ext cx="10693400" cy="475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Арсеньев Даниил Михайлович, проходил производственную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базе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ООО “СИМУЛТЕХ”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выполнении индивидуального задания по практике </a:t>
            </a:r>
            <a:r>
              <a:rPr lang="ru-RU" sz="160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кейс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интеграции</a:t>
            </a:r>
            <a:r>
              <a:rPr lang="en-US" alt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ru-RU" sz="1600" dirty="0"/>
              <a:t>Смоделируйте базовые функции компьютера в сети, включая отправку и получение данных.</a:t>
            </a:r>
            <a:r>
              <a:rPr lang="ru-RU" alt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endParaRPr lang="en-US" alt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Образовательной/ Профильной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официально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деловой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пн-пт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10:00 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18:00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</a:t>
            </a:r>
            <a:r>
              <a:rPr lang="ru-RU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данным:ограниченный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355174" y="1860819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практики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3" y="2972146"/>
            <a:ext cx="3374176" cy="304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-635" y="40640"/>
            <a:ext cx="10694035" cy="17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Организационный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Спроектировать организационную структуру и описать выбранную предметную область.</a:t>
            </a:r>
            <a: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Изображение 10979020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0176" y="1833881"/>
            <a:ext cx="10693400" cy="4894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41158" y="2347783"/>
            <a:ext cx="7119454" cy="3786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635" y="1816735"/>
            <a:ext cx="10692765" cy="52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поэтапные действия до разработки проекта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" y="2341245"/>
            <a:ext cx="4147820" cy="30130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49615" y="2341245"/>
            <a:ext cx="2344420" cy="3013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Клонирование репозитория к себе на пк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7305" y="6535420"/>
            <a:ext cx="8978900" cy="632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 Создание своей ветки в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плавный переход к проектированию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5" y="2340610"/>
            <a:ext cx="4173855" cy="30137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54319"/>
            <a:ext cx="5832389" cy="11811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388" y="5306613"/>
            <a:ext cx="4861011" cy="1228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итоговый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761"/>
            <a:ext cx="6672986" cy="38708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86" y="2700760"/>
            <a:ext cx="4020414" cy="2625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25762"/>
            <a:ext cx="10693400" cy="1341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реакция компилятора в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на добавление файлов,для проекта «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Моделирование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отправк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получени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сообщений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через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протокол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UDP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05" y="2666365"/>
            <a:ext cx="7794625" cy="394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793</Words>
  <Application>Microsoft Office PowerPoint</Application>
  <PresentationFormat>Произвольный</PresentationFormat>
  <Paragraphs>88</Paragraphs>
  <Slides>16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Arial Black</vt:lpstr>
      <vt:lpstr>Times New Roman</vt:lpstr>
      <vt:lpstr>Arial</vt:lpstr>
      <vt:lpstr>Тема Office</vt:lpstr>
      <vt:lpstr>C:\Users\Толик\Desktop\код.docx</vt:lpstr>
      <vt:lpstr>C:\Users\Толик\Desktop\Т.З.docx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     Организационный этап   Спроектировать организационную структуру и описать выбранную предметную область. 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Учетная запись Майкрософт</cp:lastModifiedBy>
  <cp:revision>29</cp:revision>
  <dcterms:created xsi:type="dcterms:W3CDTF">2020-03-27T22:15:00Z</dcterms:created>
  <dcterms:modified xsi:type="dcterms:W3CDTF">2025-06-19T19:54:32Z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5867BC82B29244BE9B748D4A2E029794_13</vt:lpwstr>
  </property>
  <property fmtid="{D5CDD505-2E9C-101B-9397-08002B2CF9AE}" pid="3" name="KSOProductBuildVer">
    <vt:lpwstr>1049-12.2.0.21546</vt:lpwstr>
  </property>
</Properties>
</file>