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31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cMXjHo2ce-7db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Шадыбеков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урсултан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ДКИП-204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Знания использования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Open Server Panel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Навыки взаимодействия с инструментами разработки интерфейса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Новые навыки в редактировании в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Microsoft Visual Studio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Опыт в оформлении (Например: выбор шрифта, размер кнопок и т.д.)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баз данных через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Myphpadmin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Шадыбеков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Нурсултан , проходил(а) производственную практику на базе программ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Microsoft Visual Studio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Open Server Panel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1.1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Casual</a:t>
            </a: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Свободный + Ограниченный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Отсутствует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Бесплатно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3F0223-9A5F-4718-3057-C8C3608F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65" y="2961643"/>
            <a:ext cx="5439322" cy="8189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75D190-C43F-D359-57B0-FAF51A059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86" y="4882728"/>
            <a:ext cx="4696480" cy="13432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B1EDF2-D495-D0D5-48D8-775103DF35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719" r="1066" b="12677"/>
          <a:stretch>
            <a:fillRect/>
          </a:stretch>
        </p:blipFill>
        <p:spPr>
          <a:xfrm>
            <a:off x="2880865" y="3935357"/>
            <a:ext cx="5439322" cy="792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3A8D44-45EE-7707-83EA-5B638AC0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61" y="3077710"/>
            <a:ext cx="6406078" cy="3244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8BFEBB-6A77-16C1-14C6-211B79DE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74" y="3148648"/>
            <a:ext cx="4066258" cy="37807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6437AD-8324-3D5F-E6C8-9A00911A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50" y="3148649"/>
            <a:ext cx="3717043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180" t="38715" r="65464" b="26891"/>
          <a:stretch/>
        </p:blipFill>
        <p:spPr>
          <a:xfrm>
            <a:off x="2265714" y="2605231"/>
            <a:ext cx="6150078" cy="38086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25969</TotalTime>
  <Words>1091</Words>
  <Application>Microsoft Office PowerPoint</Application>
  <PresentationFormat>Произвольный</PresentationFormat>
  <Paragraphs>76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Black</vt:lpstr>
      <vt:lpstr>Times New Roman</vt:lpstr>
      <vt:lpstr>Arial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Слава Радаев</cp:lastModifiedBy>
  <cp:revision>20</cp:revision>
  <dcterms:created xsi:type="dcterms:W3CDTF">2020-03-27T22:15:06Z</dcterms:created>
  <dcterms:modified xsi:type="dcterms:W3CDTF">2025-06-19T11:31:22Z</dcterms:modified>
</cp:coreProperties>
</file>