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76" r:id="rId10"/>
    <p:sldId id="277" r:id="rId11"/>
    <p:sldId id="273" r:id="rId12"/>
    <p:sldId id="274" r:id="rId13"/>
  </p:sldIdLst>
  <p:sldSz cx="10693400" cy="7561263"/>
  <p:notesSz cx="6669088" cy="9928225"/>
  <p:embeddedFontLst>
    <p:embeddedFont>
      <p:font typeface="Arial Black" panose="020B0A0402010202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" y="756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Мокренская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Дарья Александровна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ДКИП-205прог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Понимание кода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Делать отладку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Редактировани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е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Создание форм авторизации и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Валидация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кода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Мокренская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Дарья Александровна., проходил(а) производственную практику на базе ….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1.1, 1.2 по интеграции…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организационный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полный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4" y="2838725"/>
            <a:ext cx="2790825" cy="8001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312" y="3835808"/>
            <a:ext cx="2286000" cy="600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312" y="4632866"/>
            <a:ext cx="3107566" cy="13406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202f423d887_0_12"/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1828932" y="281815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разработанных форм авторизации и регистрации.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дизайна осуществляется самостоятельно в рамках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выбранной обучающимся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предметной области.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D00AA5-26DF-4F7F-8C34-9667F57047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79763" y="2882228"/>
            <a:ext cx="3332480" cy="33896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F77522-4B7A-44C9-8E97-B9D17AF032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62511" y="3146706"/>
            <a:ext cx="3075940" cy="2860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8622E2-62F6-4BC7-61F3-0A1649C7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9788"/>
            <a:ext cx="5527451" cy="45230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67BF53-D697-7276-1E01-BB14589C4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82091"/>
            <a:ext cx="4866002" cy="70784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4951C5-CDFF-B275-C3DE-675C70BFA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65785"/>
            <a:ext cx="3513778" cy="101407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CA9F79-FB8E-D5A0-5249-1BADFB65C8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126" y="4779863"/>
            <a:ext cx="4320321" cy="999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B06B3D-CC84-5088-EE57-A7ADA2B1EF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126" y="5769789"/>
            <a:ext cx="4217795" cy="132359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5A9445-C06E-82DC-89B8-E0069FCA6A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40126" y="7093387"/>
            <a:ext cx="3364867" cy="220858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A0C851-73CE-AD8D-D8C6-166D9D3992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6988" y="2251308"/>
            <a:ext cx="3281655" cy="31854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ABDFBB2-104A-16B1-311F-2C61DBC5B3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83893" y="2251308"/>
            <a:ext cx="2456706" cy="23956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E9963D2-093D-FAE0-9FE6-CD23321EAE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0195" y="5406810"/>
            <a:ext cx="3281655" cy="321072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0E9A67A-5260-4E83-5873-53AD1BD3DE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78643" y="4739281"/>
            <a:ext cx="5940425" cy="52324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1FB011D-A3DE-7F52-5181-F806BA4AFC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78643" y="5354824"/>
            <a:ext cx="3604180" cy="3508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25952</TotalTime>
  <Words>1076</Words>
  <Application>Microsoft Office PowerPoint</Application>
  <PresentationFormat>Произвольный</PresentationFormat>
  <Paragraphs>87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Arial Black</vt:lpstr>
      <vt:lpstr>Times New Roman</vt:lpstr>
      <vt:lpstr>Arial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Пользователь</cp:lastModifiedBy>
  <cp:revision>19</cp:revision>
  <dcterms:created xsi:type="dcterms:W3CDTF">2020-03-27T22:15:06Z</dcterms:created>
  <dcterms:modified xsi:type="dcterms:W3CDTF">2025-06-21T10:08:23Z</dcterms:modified>
</cp:coreProperties>
</file>