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3" r:id="rId19"/>
    <p:sldId id="274" r:id="rId20"/>
  </p:sldIdLst>
  <p:sldSz cx="10693400" cy="7561263"/>
  <p:notesSz cx="6669088" cy="9928225"/>
  <p:embeddedFontLst>
    <p:embeddedFont>
      <p:font typeface="Arial Black" panose="020B0A0402010202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0" y="568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Шитик Алина Эдуардовна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ДКИП-206прог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Сибирев</a:t>
            </a:r>
            <a:r>
              <a:rPr lang="ru-RU" sz="200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Иван Валерьевич</a:t>
            </a:r>
            <a:endParaRPr sz="2000" i="1" u="none" strike="noStrike" cap="non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91EBCEC-D484-E75E-5D32-A0873C3DB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625" y="3353977"/>
            <a:ext cx="5940425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7AA974-3EA1-B9E3-C9FB-FF76992E4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1" y="3612804"/>
            <a:ext cx="10452458" cy="16413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368273" y="1941060"/>
            <a:ext cx="975057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отправки изменений в удаленный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A66CEDB-8DBA-558C-23BB-9A723CDAE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80" y="3264519"/>
            <a:ext cx="5940425" cy="25457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удаления ветки  iss53.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0690968-B470-76D4-2DBE-473F9A54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55" y="3395517"/>
            <a:ext cx="8105790" cy="9054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g2c2613dc383_0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3850" y="2638522"/>
            <a:ext cx="5867400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5731" y="1578061"/>
            <a:ext cx="10082400" cy="52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навыки: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/>
              <a:t>Базовые операции с репозиториями(</a:t>
            </a: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, git clone, git remote, git push)</a:t>
            </a:r>
          </a:p>
          <a:p>
            <a:pPr algn="just">
              <a:spcBef>
                <a:spcPts val="0"/>
              </a:spcBef>
              <a:buFont typeface="Times New Roman"/>
              <a:buAutoNum type="arabicPeriod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/>
              <a:t>Управление версиями</a:t>
            </a:r>
            <a:r>
              <a:rPr lang="en-US" dirty="0"/>
              <a:t>(git commit, git merge)</a:t>
            </a:r>
          </a:p>
          <a:p>
            <a:pPr algn="just">
              <a:spcBef>
                <a:spcPts val="0"/>
              </a:spcBef>
              <a:buFont typeface="Times New Roman"/>
              <a:buAutoNum type="arabicPeriod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/>
              <a:t>Ветвление и тегирование</a:t>
            </a:r>
            <a:r>
              <a:rPr lang="en-US" dirty="0"/>
              <a:t>(git branch, git checkout)</a:t>
            </a:r>
          </a:p>
          <a:p>
            <a:pPr algn="just">
              <a:spcBef>
                <a:spcPts val="0"/>
              </a:spcBef>
              <a:buFont typeface="Times New Roman"/>
              <a:buAutoNum type="arabicPeriod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ru-RU" dirty="0"/>
              <a:t>Инструменты отладки</a:t>
            </a:r>
            <a:r>
              <a:rPr lang="en-US" dirty="0"/>
              <a:t>(git log, git reset, git revert)</a:t>
            </a:r>
          </a:p>
          <a:p>
            <a:pPr algn="just">
              <a:spcBef>
                <a:spcPts val="0"/>
              </a:spcBef>
              <a:buFont typeface="Times New Roman"/>
              <a:buAutoNum type="arabicPeriod"/>
            </a:pP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/>
              <a:t>Оптимизация рабочего процесса</a:t>
            </a:r>
            <a:r>
              <a:rPr lang="en-US" dirty="0"/>
              <a:t>(git config alias)</a:t>
            </a:r>
            <a:endParaRPr lang="ru-RU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1.3.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1.4.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1.5.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1.6.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1.7.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1.8.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1.9.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lnSpcReduction="1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Шитик Алина Эдуардовна, проходил(а)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№ … по интеграции программных модулей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Деловое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с 9:00 по 18:00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Студент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Студент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503103" y="206874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учебной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A4F899-9683-ED5D-5251-95E7AED38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761" y="2900901"/>
            <a:ext cx="6770840" cy="42360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131172" y="115391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b="0" i="0" dirty="0">
                <a:solidFill>
                  <a:srgbClr val="404040"/>
                </a:solidFill>
                <a:effectLst/>
                <a:latin typeface="quote-cjk-patch"/>
              </a:rPr>
              <a:t>Магазин специализируется на продаже товаров, управлении складскими запасами, обслуживании клиентов и обработке заказов. Организационная структура включает:</a:t>
            </a:r>
            <a:endParaRPr lang="ru-RU" sz="1600" dirty="0">
              <a:solidFill>
                <a:srgbClr val="404040"/>
              </a:solidFill>
              <a:latin typeface="Times New Roman"/>
              <a:cs typeface="Times New Roman"/>
              <a:sym typeface="Times New Roman"/>
            </a:endParaRPr>
          </a:p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Управление</a:t>
            </a:r>
          </a:p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i="0" dirty="0">
                <a:solidFill>
                  <a:srgbClr val="404040"/>
                </a:solidFill>
                <a:effectLst/>
                <a:latin typeface="quote-cjk-patch"/>
              </a:rPr>
              <a:t>Отдел продаж и обслуживания клиентов</a:t>
            </a:r>
          </a:p>
          <a:p>
            <a:pPr mar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i="0" dirty="0">
                <a:solidFill>
                  <a:srgbClr val="404040"/>
                </a:solidFill>
                <a:effectLst/>
                <a:latin typeface="quote-cjk-patch"/>
              </a:rPr>
              <a:t>Склад и логистика</a:t>
            </a:r>
          </a:p>
          <a:p>
            <a:pPr mar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i="0" dirty="0">
                <a:solidFill>
                  <a:srgbClr val="404040"/>
                </a:solidFill>
                <a:effectLst/>
                <a:latin typeface="quote-cjk-patch"/>
              </a:rPr>
              <a:t>Финансы и учет</a:t>
            </a:r>
          </a:p>
          <a:p>
            <a:pPr mar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i="0" dirty="0">
                <a:solidFill>
                  <a:srgbClr val="404040"/>
                </a:solidFill>
                <a:effectLst/>
                <a:latin typeface="quote-cjk-patch"/>
              </a:rPr>
              <a:t>Техническая поддержка</a:t>
            </a:r>
          </a:p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endParaRPr lang="ru-RU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662CA8-BB47-59AC-1B65-435796EFC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843" y="3959966"/>
            <a:ext cx="7689962" cy="33803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16739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криншоты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настройки пользователя, создания репозитория и коммита последнего изменения.</a:t>
            </a:r>
            <a:endParaRPr lang="ru-RU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6A3F8E-4BF7-8F1F-3FCA-635209967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3" y="2698383"/>
            <a:ext cx="4914956" cy="12372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D86AD8-84A1-2DE2-F679-A5941B65B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435" y="4067190"/>
            <a:ext cx="6496957" cy="8668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7FBF35-A57D-0AA6-7086-69183FCBA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4778" y="5161851"/>
            <a:ext cx="6601746" cy="1000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989998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криншоты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истории коммитов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c2613dc383_0_6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C01AB9-566C-1C6D-EDAC-DF8BA3588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82" y="2336290"/>
            <a:ext cx="4532641" cy="2642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D30B3A-C8DD-7FE3-A5CD-F30DDCF56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435" y="4650701"/>
            <a:ext cx="4863489" cy="29105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DCCDD1-BF2E-412D-16AB-D61CEFB92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923" y="2709272"/>
            <a:ext cx="5332643" cy="15179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c2613dc383_0_21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404695-B15C-011C-DD03-92E70D295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86" y="2586562"/>
            <a:ext cx="6973273" cy="30198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01991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6B9F6E-A07F-764E-9B93-B632176A5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" y="2740577"/>
            <a:ext cx="5572760" cy="7334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C9825C-6DB9-6B3F-29D4-2884FA3A6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74002"/>
            <a:ext cx="5744210" cy="9810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584314-2DA2-674B-6D0A-41AD0EBFD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1" y="4590061"/>
            <a:ext cx="5940425" cy="28282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A6F523-6061-B53D-2E12-602F572EF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5072" y="2963604"/>
            <a:ext cx="4928328" cy="12941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FE8300-7694-83F1-78D8-904431D0E9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9197" y="4256424"/>
            <a:ext cx="4437327" cy="1114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26464</TotalTime>
  <Words>1364</Words>
  <Application>Microsoft Office PowerPoint</Application>
  <PresentationFormat>Произвольный</PresentationFormat>
  <Paragraphs>112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 Black</vt:lpstr>
      <vt:lpstr>quote-cjk-patch</vt:lpstr>
      <vt:lpstr>Times New Roman</vt:lpstr>
      <vt:lpstr>Arial</vt:lpstr>
      <vt:lpstr>Calibri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Meow Meow</cp:lastModifiedBy>
  <cp:revision>15</cp:revision>
  <dcterms:created xsi:type="dcterms:W3CDTF">2020-03-27T22:15:06Z</dcterms:created>
  <dcterms:modified xsi:type="dcterms:W3CDTF">2025-06-07T12:09:27Z</dcterms:modified>
</cp:coreProperties>
</file>