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68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314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842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765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659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41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761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534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238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6477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264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Бедретдинов Ильсаф Ильгизович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ДКИП-206прог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Система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Интеграция разоичных програмных модулей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Веб приложение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phpadmin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базой данных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окна регистрации и входа в систему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Бедретдинов Ильяаф, проходил(а) производственную практику на базе базе Университета «Синергия». 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34 по интеграции “Библиотека с эллектронным каталогом: поиск книг, онлайн-чтение, выдача книг”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Разработать окно регистрации и входа в онлайн библиотеку с эллектронным каталогом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E6C3FCC-CDE1-01D9-FC8D-DACFBCCA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9" y="3430287"/>
            <a:ext cx="10145725" cy="25265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7E8BDE8-E43C-ECCC-8FDB-C1D0E8FE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9" y="3376197"/>
            <a:ext cx="4435652" cy="249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84F4A0-BD32-5179-D4FB-E8DAE5EC7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824" y="3135533"/>
            <a:ext cx="4027448" cy="3020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1F4819-D3DE-3F91-2D93-02A236FA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95" y="2340864"/>
            <a:ext cx="3542855" cy="41627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26009</TotalTime>
  <Words>745</Words>
  <Application>Microsoft Office PowerPoint</Application>
  <PresentationFormat>Произвольный</PresentationFormat>
  <Paragraphs>82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Arial Black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19</cp:revision>
  <dcterms:created xsi:type="dcterms:W3CDTF">2020-03-27T22:15:06Z</dcterms:created>
  <dcterms:modified xsi:type="dcterms:W3CDTF">2025-06-27T07:22:09Z</dcterms:modified>
</cp:coreProperties>
</file>