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3" r:id="rId19"/>
    <p:sldId id="274" r:id="rId20"/>
  </p:sldIdLst>
  <p:sldSz cx="10693400" cy="7561263"/>
  <p:notesSz cx="6669088" cy="9928225"/>
  <p:embeddedFontLst>
    <p:embeddedFont>
      <p:font typeface="Arial Black" panose="020B0A0402010202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4200" y="96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____________________________________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_______________________________________________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____________________________________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c2613dc383_0_4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g2c2613dc383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0125" y="3010822"/>
            <a:ext cx="59436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c2613dc383_0_6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2c2613dc383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4900" y="2966247"/>
            <a:ext cx="594360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368273" y="1941060"/>
            <a:ext cx="975057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отправки изменений в удаленный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c2613dc383_0_9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g2c2613dc383_0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1762" y="2682197"/>
            <a:ext cx="5943600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удаления ветки  iss53.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g2c2613dc383_0_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5922" y="2964280"/>
            <a:ext cx="59436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g2c2613dc383_0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3850" y="2638522"/>
            <a:ext cx="5867400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учебной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1.3.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1.4.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1.5.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1.6.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1.7.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1.8.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1.9.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Ф.И.О., проходил(а)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№ … по интеграции…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учебной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202f423d88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298" y="2838997"/>
            <a:ext cx="5432452" cy="42513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202f423d887_0_12"/>
          <p:cNvPicPr preferRelativeResize="0"/>
          <p:nvPr/>
        </p:nvPicPr>
        <p:blipFill rotWithShape="1">
          <a:blip r:embed="rId3">
            <a:alphaModFix/>
          </a:blip>
          <a:srcRect t="19502"/>
          <a:stretch/>
        </p:blipFill>
        <p:spPr>
          <a:xfrm>
            <a:off x="1828932" y="2818150"/>
            <a:ext cx="7509939" cy="35939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настройки пользователя, создания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репозитория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0850" y="5152874"/>
            <a:ext cx="3547349" cy="11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2984849"/>
            <a:ext cx="3547350" cy="107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92150" y="4109312"/>
            <a:ext cx="4914955" cy="9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98999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истории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c2613dc383_0_6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g2c2613dc383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675" y="2832450"/>
            <a:ext cx="4477150" cy="28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c2613dc383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9425" y="4580675"/>
            <a:ext cx="4737899" cy="26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c2613dc383_0_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6700" y="2887500"/>
            <a:ext cx="5176454" cy="193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c2613dc383_0_21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g2c2613dc383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8800" y="2847172"/>
            <a:ext cx="59436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01991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c2613dc383_0_3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g2c2613dc383_0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250" y="2899774"/>
            <a:ext cx="4561499" cy="17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c2613dc383_0_32"/>
          <p:cNvPicPr preferRelativeResize="0"/>
          <p:nvPr/>
        </p:nvPicPr>
        <p:blipFill rotWithShape="1">
          <a:blip r:embed="rId4">
            <a:alphaModFix/>
          </a:blip>
          <a:srcRect l="2314" b="7842"/>
          <a:stretch/>
        </p:blipFill>
        <p:spPr>
          <a:xfrm>
            <a:off x="1657450" y="4531499"/>
            <a:ext cx="57054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2c2613dc383_0_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0750" y="3237463"/>
            <a:ext cx="4749876" cy="12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25926</TotalTime>
  <Words>1337</Words>
  <Application>Microsoft Office PowerPoint</Application>
  <PresentationFormat>Произвольный</PresentationFormat>
  <Paragraphs>122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 Black</vt:lpstr>
      <vt:lpstr>Times New Roman</vt:lpstr>
      <vt:lpstr>Arial</vt:lpstr>
      <vt:lpstr>Calibri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 </dc:title>
  <dc:creator>Катя</dc:creator>
  <cp:lastModifiedBy>Бельченко Нина Владимировна</cp:lastModifiedBy>
  <cp:revision>12</cp:revision>
  <dcterms:created xsi:type="dcterms:W3CDTF">2020-03-27T22:15:06Z</dcterms:created>
  <dcterms:modified xsi:type="dcterms:W3CDTF">2025-05-07T11:52:04Z</dcterms:modified>
</cp:coreProperties>
</file>