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86" y="48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1055;&#1088;&#1080;&#1083;&#1086;&#1078;&#1077;&#1085;&#1080;&#1077;-1.1.-&#1056;&#1072;&#1093;&#1080;&#1084;&#1086;&#1074;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1055;&#1088;&#1080;&#1083;&#1086;&#1078;&#1077;&#1085;&#1080;&#1077;-1.2.&#1056;&#1072;&#1093;&#1080;&#1084;&#1086;&#1074;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__Рахимов Асад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Абдурасулович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__________________________________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___ДКИП-205прог____________________________________________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Иван Валерьевич </a:t>
            </a: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Писать на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700" dirty="0">
                <a:latin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700" dirty="0">
                <a:latin typeface="Times New Roman"/>
                <a:cs typeface="Times New Roman"/>
                <a:sym typeface="Times New Roman"/>
              </a:rPr>
              <a:t>Создавать </a:t>
            </a:r>
            <a:r>
              <a:rPr lang="en-US" sz="2700" dirty="0">
                <a:latin typeface="Times New Roman"/>
                <a:cs typeface="Times New Roman"/>
                <a:sym typeface="Times New Roman"/>
              </a:rPr>
              <a:t>Swagger </a:t>
            </a:r>
            <a:r>
              <a:rPr lang="ru-RU" sz="2700" dirty="0">
                <a:latin typeface="Times New Roman"/>
                <a:cs typeface="Times New Roman"/>
                <a:sym typeface="Times New Roman"/>
              </a:rPr>
              <a:t>документы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700" dirty="0">
                <a:latin typeface="Times New Roman"/>
                <a:cs typeface="Times New Roman"/>
                <a:sym typeface="Times New Roman"/>
              </a:rPr>
              <a:t>Научился писать на </a:t>
            </a:r>
            <a:r>
              <a:rPr lang="ru-RU" sz="2700" dirty="0" err="1">
                <a:latin typeface="Times New Roman"/>
                <a:cs typeface="Times New Roman"/>
                <a:sym typeface="Times New Roman"/>
              </a:rPr>
              <a:t>spring</a:t>
            </a:r>
            <a:r>
              <a:rPr lang="ru-RU" sz="2700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ru-RU" sz="2700" dirty="0" err="1">
                <a:latin typeface="Times New Roman"/>
                <a:cs typeface="Times New Roman"/>
                <a:sym typeface="Times New Roman"/>
              </a:rPr>
              <a:t>boot</a:t>
            </a:r>
            <a:endParaRPr lang="ru-RU" sz="2700" dirty="0">
              <a:latin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Освоил навыки работы с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ru-RU" sz="2700" dirty="0">
              <a:latin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1.1.Приложение.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pdf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1.2.Приложение.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pdf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 Рахимов Асад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Абдурасулович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проходил(а) производственную практику на базе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СИМУЛТЕХ</a:t>
            </a:r>
            <a:endParaRPr lang="ru-RU" sz="1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При выполнении индивидуального задания создал репозитории, сущности,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мапперы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эндпоинты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для работы со студентами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Официально-деловой стиль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График работы: 8 часов 5 дней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практикант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Доступ к данным: ограниченный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57FC7E-12F4-4AD0-8222-5A62F3F8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86" y="3114648"/>
            <a:ext cx="1981477" cy="29531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4775DE-11D7-4A5F-9EA0-89EBC5D3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578" y="3385288"/>
            <a:ext cx="3248478" cy="7906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D51FE83-05E0-48AA-AFA5-48CD25A59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013" y="4723933"/>
            <a:ext cx="3553321" cy="9145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540966"/>
            <a:ext cx="10092500" cy="560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31B7FB-57D3-42FB-91E8-2F59110C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926" y="2056148"/>
            <a:ext cx="5135440" cy="45176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FE2C37-CC54-4316-BF99-9643F2D56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625" y="1789072"/>
            <a:ext cx="4286150" cy="48718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71913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продемонстрированы скриншоты разработки сущности и 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мапперо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</a:p>
          <a:p>
            <a:pPr marL="0" marR="0" lvl="0" indent="719138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lvl="0" indent="719138" algn="just">
              <a:buSzPts val="2000"/>
            </a:pPr>
            <a:endParaRPr lang="ru-RU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2DBE45-548B-408F-B949-DF7028959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" y="2897008"/>
            <a:ext cx="4418000" cy="37215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06879B-CC76-4B36-B3B1-C4481A677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338" y="2966989"/>
            <a:ext cx="5414725" cy="3578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26162</TotalTime>
  <Words>1065</Words>
  <Application>Microsoft Office PowerPoint</Application>
  <PresentationFormat>Произвольный</PresentationFormat>
  <Paragraphs>84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Arial Black</vt:lpstr>
      <vt:lpstr>Arial</vt:lpstr>
      <vt:lpstr>Times New Roman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Корра PV</cp:lastModifiedBy>
  <cp:revision>42</cp:revision>
  <dcterms:created xsi:type="dcterms:W3CDTF">2020-03-27T22:15:06Z</dcterms:created>
  <dcterms:modified xsi:type="dcterms:W3CDTF">2025-06-21T06:09:20Z</dcterms:modified>
</cp:coreProperties>
</file>