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5" r:id="rId16"/>
    <p:sldId id="276" r:id="rId17"/>
    <p:sldId id="277" r:id="rId18"/>
    <p:sldId id="273" r:id="rId19"/>
    <p:sldId id="274" r:id="rId20"/>
  </p:sldIdLst>
  <p:sldSz cx="10693400" cy="7561263"/>
  <p:notesSz cx="6669088" cy="9928225"/>
  <p:embeddedFontLs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Arial Black" panose="020B0A04020102020204" pitchFamily="34" charset="0"/>
      <p:regular r:id="rId26"/>
      <p:bold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64" y="90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Hettr1ck/1-9/blob/main/1.6.docx" TargetMode="External"/><Relationship Id="rId3" Type="http://schemas.openxmlformats.org/officeDocument/2006/relationships/hyperlink" Target="https://github.com/Hettr1ck/1-9/blob/main/1.1.docx" TargetMode="External"/><Relationship Id="rId7" Type="http://schemas.openxmlformats.org/officeDocument/2006/relationships/hyperlink" Target="https://github.com/Hettr1ck/1-9/blob/main/1.5.docx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Hettr1ck/1-9/blob/main/1.4.docx" TargetMode="External"/><Relationship Id="rId11" Type="http://schemas.openxmlformats.org/officeDocument/2006/relationships/hyperlink" Target="https://github.com/Hettr1ck/1-9/blob/main/1.9.docx" TargetMode="External"/><Relationship Id="rId5" Type="http://schemas.openxmlformats.org/officeDocument/2006/relationships/hyperlink" Target="https://github.com/Hettr1ck/1-9/blob/main/1.3.docx" TargetMode="External"/><Relationship Id="rId10" Type="http://schemas.openxmlformats.org/officeDocument/2006/relationships/hyperlink" Target="https://github.com/Hettr1ck/1-9/blob/main/1.8.docx" TargetMode="External"/><Relationship Id="rId4" Type="http://schemas.openxmlformats.org/officeDocument/2006/relationships/hyperlink" Target="https://github.com/Hettr1ck/1-9/blob/main/1.2.docx" TargetMode="External"/><Relationship Id="rId9" Type="http://schemas.openxmlformats.org/officeDocument/2006/relationships/hyperlink" Target="https://github.com/Hettr1ck/1-9/blob/main/1.7.docx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r>
              <a:rPr lang="ru-RU" sz="2100" dirty="0"/>
              <a:t/>
            </a: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в период с «25» мая 2025 г. по «21» июня 2025 г.</a:t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r>
              <a:rPr lang="ru-RU" sz="2100" dirty="0"/>
              <a:t/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b="0" i="0" u="sng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Стрельцов Егор Михайлович</a:t>
            </a:r>
            <a:endParaRPr sz="1400" b="0" i="0" u="sng" strike="noStrike" cap="none" dirty="0">
              <a:solidFill>
                <a:srgbClr val="000000"/>
              </a:solidFill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</a:t>
            </a:r>
            <a:r>
              <a:rPr lang="en-US" sz="2000" b="0" i="0" u="none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                       </a:t>
            </a:r>
            <a:r>
              <a:rPr lang="en-US" sz="2000" b="0" i="0" u="sng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V</a:t>
            </a:r>
            <a:r>
              <a:rPr lang="ru-RU" sz="2000" b="0" i="0" u="sng" strike="noStrike" cap="none" dirty="0" smtClean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ДКИП-111</a:t>
            </a:r>
            <a:endParaRPr sz="1400" b="0" i="0" u="sng" strike="noStrike" cap="none" dirty="0">
              <a:solidFill>
                <a:srgbClr val="000000"/>
              </a:solidFill>
              <a:sym typeface="Arial"/>
            </a:endParaRPr>
          </a:p>
          <a:p>
            <a:pPr lvl="0">
              <a:lnSpc>
                <a:spcPct val="80000"/>
              </a:lnSpc>
              <a:buClr>
                <a:srgbClr val="FF0000"/>
              </a:buClr>
              <a:buSzPts val="2000"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u="sng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Сибирев</a:t>
            </a:r>
            <a:r>
              <a:rPr lang="ru-RU" sz="2000" u="sng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Иван Валерьевич</a:t>
            </a:r>
            <a:endParaRPr sz="2000" i="1" u="sng" strike="noStrike" cap="none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c2613dc383_0_4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</a:t>
            </a:r>
            <a:r>
              <a:rPr lang="ru-RU" sz="3000" kern="1200" dirty="0" smtClean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636296" y="3028155"/>
            <a:ext cx="5972592" cy="26603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c2613dc383_0_6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2887" y="2980531"/>
            <a:ext cx="7667625" cy="1600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c2613dc383_0_9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1567087" y="2773839"/>
            <a:ext cx="6782435" cy="3646212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c2613dc383_0_7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902" y="3260416"/>
            <a:ext cx="6344865" cy="91694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c2613dc383_0_8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3089275" y="3251994"/>
            <a:ext cx="4514850" cy="105727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g2bf727242c8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3" name="Google Shape;233;g2bf727242c8_0_7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500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Пример заполнения</a:t>
            </a:r>
            <a:endParaRPr sz="2500" b="0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g2bf727242c8_0_7"/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g2bf727242c8_0_14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500" b="0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21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учебной практики:</a:t>
            </a: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получены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Работа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с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базовыми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командами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add,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commit,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status</a:t>
            </a:r>
            <a:r>
              <a:rPr lang="en-US" dirty="0" smtClean="0">
                <a:latin typeface="Times New Roman"/>
                <a:ea typeface="Times New Roman"/>
                <a:cs typeface="Times New Roman"/>
              </a:rPr>
              <a:t>).</a:t>
            </a:r>
            <a:endParaRPr lang="ru-RU" dirty="0" smtClean="0">
              <a:latin typeface="Times New Roman"/>
              <a:ea typeface="Times New Roman"/>
              <a:cs typeface="Times New Roman"/>
            </a:endParaRP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Управление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ветками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и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тегами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.</a:t>
            </a:r>
            <a:endParaRPr lang="en-US" dirty="0">
              <a:latin typeface="Times New Roman"/>
              <a:cs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Разрешение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конфликтов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Настройка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удаленных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 smtClean="0">
                <a:latin typeface="Times New Roman"/>
                <a:ea typeface="Times New Roman"/>
                <a:cs typeface="Times New Roman"/>
              </a:rPr>
              <a:t>репозиториев</a:t>
            </a:r>
            <a:r>
              <a:rPr lang="ru-RU" dirty="0" smtClean="0">
                <a:latin typeface="Times New Roman"/>
                <a:ea typeface="Times New Roman"/>
                <a:cs typeface="Times New Roman"/>
              </a:rPr>
              <a:t>.</a:t>
            </a:r>
          </a:p>
          <a:p>
            <a:pPr algn="just">
              <a:spcBef>
                <a:spcPts val="0"/>
              </a:spcBef>
              <a:buFont typeface="Times New Roman"/>
              <a:buAutoNum type="arabicPeriod"/>
            </a:pPr>
            <a:r>
              <a:rPr lang="en-US" dirty="0" err="1">
                <a:latin typeface="Times New Roman"/>
                <a:ea typeface="Times New Roman"/>
                <a:cs typeface="Times New Roman"/>
              </a:rPr>
              <a:t>Исследование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истории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изменений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(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reflog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Times New Roman"/>
                <a:cs typeface="Times New Roman"/>
              </a:rPr>
              <a:t>git</a:t>
            </a:r>
            <a:r>
              <a:rPr lang="en-US" dirty="0">
                <a:latin typeface="Times New Roman"/>
                <a:ea typeface="Times New Roman"/>
                <a:cs typeface="Times New Roman"/>
              </a:rPr>
              <a:t> cat-file).</a:t>
            </a:r>
            <a:endParaRPr lang="en-US" dirty="0">
              <a:latin typeface="Times New Roman"/>
              <a:cs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2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…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1.1.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3"/>
              </a:rPr>
              <a:t>https://github.com/Hettr1ck/1-9/blob/main/1.1.docx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1.2.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4"/>
              </a:rPr>
              <a:t>https://github.com/Hettr1ck/1-9/blob/main/1.2.docx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1.3.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5"/>
              </a:rPr>
              <a:t>https://github.com/Hettr1ck/1-9/blob/main/1.3.docx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1.4.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6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6"/>
              </a:rPr>
              <a:t>4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6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6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1.5.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7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7"/>
              </a:rPr>
              <a:t>5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7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7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1.6.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8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8"/>
              </a:rPr>
              <a:t>6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8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8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1.7.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9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9"/>
              </a:rPr>
              <a:t>7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9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9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1.8.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10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10"/>
              </a:rPr>
              <a:t>8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10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10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76200" lvl="0" indent="0" algn="just">
              <a:lnSpc>
                <a:spcPct val="100000"/>
              </a:lnSpc>
              <a:spcBef>
                <a:spcPts val="0"/>
              </a:spcBef>
              <a:buNone/>
              <a:defRPr/>
            </a:pPr>
            <a:r>
              <a:rPr lang="ru-RU" dirty="0">
                <a:latin typeface="Times New Roman"/>
                <a:ea typeface="Times New Roman"/>
                <a:cs typeface="Times New Roman"/>
              </a:rPr>
              <a:t>1.9. 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11"/>
              </a:rPr>
              <a:t>https://github.com/Hettr1ck/1-9/blob/main/1.</a:t>
            </a:r>
            <a:r>
              <a:rPr lang="ru-RU" dirty="0">
                <a:latin typeface="Times New Roman"/>
                <a:ea typeface="Times New Roman"/>
                <a:cs typeface="Times New Roman"/>
                <a:hlinkClick r:id="rId11"/>
              </a:rPr>
              <a:t>9</a:t>
            </a:r>
            <a:r>
              <a:rPr lang="en-US" dirty="0">
                <a:latin typeface="Times New Roman"/>
                <a:ea typeface="Times New Roman"/>
                <a:cs typeface="Times New Roman"/>
                <a:hlinkClick r:id="rId11"/>
              </a:rPr>
              <a:t>.</a:t>
            </a:r>
            <a:r>
              <a:rPr lang="en-US" dirty="0" err="1">
                <a:latin typeface="Times New Roman"/>
                <a:ea typeface="Times New Roman"/>
                <a:cs typeface="Times New Roman"/>
                <a:hlinkClick r:id="rId11"/>
              </a:rPr>
              <a:t>docx</a:t>
            </a:r>
            <a:endParaRPr lang="ru-RU" dirty="0">
              <a:latin typeface="Times New Roman"/>
              <a:ea typeface="Times New Roman"/>
              <a:cs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297" name="Google Shape;297;g2c00a3e1a9a_0_23"/>
          <p:cNvSpPr/>
          <p:nvPr/>
        </p:nvSpPr>
        <p:spPr>
          <a:xfrm>
            <a:off x="7434932" y="210982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Стрельцов Егор Михайлович, проходил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решал(а) кейс №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23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по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интеграции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Перед 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Принял(а)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Ознакомил(а)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сь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Уточнил(а)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: </a:t>
            </a:r>
            <a:r>
              <a:rPr lang="ru-RU" sz="1600" dirty="0">
                <a:latin typeface="Times New Roman"/>
                <a:ea typeface="Times New Roman"/>
              </a:rPr>
              <a:t>Деловой стиль одежды, опрятный внешний вид, соблюдение правил личной гигиены.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>
                <a:latin typeface="Times New Roman"/>
                <a:ea typeface="Times New Roman"/>
              </a:rPr>
              <a:t>Понедельник — пятница, с 9:00 до 17:00, с перерывом на обед с 13:00 до 14:00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: Энергетика: производство, распределение, потребление энергии.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данным: </a:t>
            </a:r>
            <a:r>
              <a:rPr lang="ru-RU" sz="1600" dirty="0" smtClean="0">
                <a:latin typeface="Times New Roman"/>
                <a:ea typeface="Times New Roman"/>
              </a:rPr>
              <a:t>пр</a:t>
            </a:r>
            <a:r>
              <a:rPr lang="ru-RU" sz="1600" dirty="0" smtClean="0">
                <a:latin typeface="Times New Roman"/>
                <a:ea typeface="Times New Roman"/>
              </a:rPr>
              <a:t>едоставлен </a:t>
            </a:r>
            <a:r>
              <a:rPr lang="ru-RU" sz="1600" dirty="0">
                <a:latin typeface="Times New Roman"/>
                <a:ea typeface="Times New Roman"/>
              </a:rPr>
              <a:t>доступ к внутренним базам данных через защищённый VPN, с соблюдением политики конфиденциальности</a:t>
            </a:r>
            <a:r>
              <a:rPr lang="ru-RU" sz="1600" dirty="0" smtClean="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2" name="Google Shape;162;p3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0" name="Google Shape;170;g202f423d887_0_0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802" y="1848462"/>
            <a:ext cx="4879122" cy="423729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79" name="Google Shape;179;g202f423d887_0_1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0" name="Google Shape;180;g202f423d887_0_12"/>
          <p:cNvPicPr preferRelativeResize="0"/>
          <p:nvPr/>
        </p:nvPicPr>
        <p:blipFill rotWithShape="1">
          <a:blip r:embed="rId3">
            <a:alphaModFix/>
          </a:blip>
          <a:srcRect t="19502"/>
          <a:stretch/>
        </p:blipFill>
        <p:spPr>
          <a:xfrm>
            <a:off x="1828932" y="2818150"/>
            <a:ext cx="7509939" cy="359394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7" name="Google Shape;187;p5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73" y="2607815"/>
            <a:ext cx="4362450" cy="1876425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1923" y="3250667"/>
            <a:ext cx="4143375" cy="657225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5"/>
          <a:stretch>
            <a:fillRect/>
          </a:stretch>
        </p:blipFill>
        <p:spPr>
          <a:xfrm>
            <a:off x="2487895" y="4650765"/>
            <a:ext cx="4981575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c2613dc383_0_6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69443" y="2533500"/>
            <a:ext cx="4377055" cy="4269816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5405846" y="2533500"/>
            <a:ext cx="4417451" cy="3078028"/>
          </a:xfrm>
          <a:prstGeom prst="rect">
            <a:avLst/>
          </a:prstGeom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0882" y="5887877"/>
            <a:ext cx="5307378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c2613dc383_0_21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0275" y="3147218"/>
            <a:ext cx="3752850" cy="12668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c2613dc383_0_32"/>
          <p:cNvSpPr/>
          <p:nvPr/>
        </p:nvSpPr>
        <p:spPr>
          <a:xfrm>
            <a:off x="7362924" y="220918"/>
            <a:ext cx="31536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500" b="0" i="0" u="none" strike="noStrike" cap="none" dirty="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1003149" y="2691453"/>
            <a:ext cx="4086225" cy="1614671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>
          <a:blip r:embed="rId4"/>
          <a:stretch>
            <a:fillRect/>
          </a:stretch>
        </p:blipFill>
        <p:spPr>
          <a:xfrm>
            <a:off x="2521110" y="4893060"/>
            <a:ext cx="5381625" cy="2181225"/>
          </a:xfrm>
          <a:prstGeom prst="rect">
            <a:avLst/>
          </a:prstGeom>
        </p:spPr>
      </p:pic>
      <p:pic>
        <p:nvPicPr>
          <p:cNvPr id="13" name="Рисунок 12"/>
          <p:cNvPicPr/>
          <p:nvPr/>
        </p:nvPicPr>
        <p:blipFill>
          <a:blip r:embed="rId5"/>
          <a:stretch>
            <a:fillRect/>
          </a:stretch>
        </p:blipFill>
        <p:spPr>
          <a:xfrm>
            <a:off x="5549582" y="2691454"/>
            <a:ext cx="4714875" cy="16146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25971</TotalTime>
  <Words>871</Words>
  <Application>Microsoft Office PowerPoint</Application>
  <PresentationFormat>Произвольный</PresentationFormat>
  <Paragraphs>95</Paragraphs>
  <Slides>19</Slides>
  <Notes>19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19</vt:i4>
      </vt:variant>
    </vt:vector>
  </HeadingPairs>
  <TitlesOfParts>
    <vt:vector size="24" baseType="lpstr">
      <vt:lpstr>Arial</vt:lpstr>
      <vt:lpstr>Calibri</vt:lpstr>
      <vt:lpstr>Times New Roman</vt:lpstr>
      <vt:lpstr>Arial Black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   </vt:lpstr>
      <vt:lpstr>Отчетный этап   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Егор</cp:lastModifiedBy>
  <cp:revision>20</cp:revision>
  <dcterms:created xsi:type="dcterms:W3CDTF">2020-03-27T22:15:06Z</dcterms:created>
  <dcterms:modified xsi:type="dcterms:W3CDTF">2025-06-22T19:23:39Z</dcterms:modified>
</cp:coreProperties>
</file>