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9" r:id="rId10"/>
    <p:sldId id="275" r:id="rId11"/>
    <p:sldId id="276" r:id="rId12"/>
    <p:sldId id="277" r:id="rId13"/>
    <p:sldId id="273" r:id="rId14"/>
    <p:sldId id="274" r:id="rId15"/>
  </p:sldIdLst>
  <p:sldSz cx="10693400" cy="7560945"/>
  <p:notesSz cx="6668770" cy="9928225"/>
  <p:embeddedFontLst>
    <p:embeddedFont>
      <p:font typeface="Calibri" panose="020F0502020204030204"/>
      <p:regular r:id="rId19"/>
      <p:bold r:id="rId20"/>
      <p:italic r:id="rId21"/>
      <p:boldItalic r:id="rId22"/>
    </p:embeddedFont>
    <p:embeddedFont>
      <p:font typeface="Arial Black" panose="020B0A04020102020204"/>
      <p:bold r:id="rId23"/>
    </p:embeddedFont>
    <p:embeddedFont>
      <p:font typeface="Arial Black" panose="020B0A04020102020204" pitchFamily="34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0" d="100"/>
          <a:sy n="140" d="100"/>
        </p:scale>
        <p:origin x="4068" y="126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iblioclub.ru/index.php?page=book&amp;id=598404" TargetMode="External"/><Relationship Id="rId2" Type="http://schemas.openxmlformats.org/officeDocument/2006/relationships/hyperlink" Target="https://urait.ru/bcode/518499" TargetMode="External"/><Relationship Id="rId1" Type="http://schemas.openxmlformats.org/officeDocument/2006/relationships/hyperlink" Target="https://urait.ru/bcode/51458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</a:t>
            </a:r>
            <a:r>
              <a:rPr lang="en-US" altLang="en-US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Борисенко</a:t>
            </a:r>
            <a:r>
              <a:rPr lang="en-US" alt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Дмитрий</a:t>
            </a:r>
            <a:r>
              <a:rPr lang="en-US" alt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Алексеевич</a:t>
            </a:r>
            <a:endParaRPr lang="en-US" altLang="en-US" sz="20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 </a:t>
            </a: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ДКИП-204 ПРОГ</a:t>
            </a:r>
            <a:b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 Сибирев Иван Валерьевич</a:t>
            </a: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производственной практики:</a:t>
            </a:r>
            <a:endParaRPr lang="ru-RU" sz="21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ходе прохождения производственной практики мной были освоены</a:t>
            </a:r>
            <a:endParaRPr lang="ru-RU" sz="21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следующие навыки:</a:t>
            </a:r>
            <a:b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ru-RU" sz="21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1.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Программирование на C#</a:t>
            </a:r>
            <a:endParaRPr lang="ru-RU"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Работа в </a:t>
            </a:r>
            <a:r>
              <a:rPr lang="ru-RU" sz="21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endParaRPr lang="ru-RU"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3.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Отладка и тестирование</a:t>
            </a:r>
            <a:endParaRPr lang="ru-RU"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4.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Работа с технической документацией</a:t>
            </a:r>
            <a:endParaRPr lang="ru-RU"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5</a:t>
            </a:r>
            <a:r>
              <a:rPr 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ru-RU" sz="2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разработать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класс </a:t>
            </a:r>
            <a:r>
              <a:rPr lang="ru-RU" sz="21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NetworkPacket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</a:t>
            </a:r>
            <a:r>
              <a:rPr lang="ru-RU" sz="21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https://urait.ru/bcode/518499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Приложение 1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Приложение 2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509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85000"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</a:t>
            </a:r>
            <a:r>
              <a:rPr lang="en-US" altLang="en-US" sz="1600" dirty="0">
                <a:solidFill>
                  <a:srgbClr val="FF0000"/>
                </a:solidFill>
                <a:sym typeface="Calibri" panose="020F0502020204030204"/>
              </a:rPr>
              <a:t>Борисенко</a:t>
            </a:r>
            <a:r>
              <a:rPr lang="en-US" altLang="ru-RU" sz="1600" dirty="0">
                <a:solidFill>
                  <a:srgbClr val="FF0000"/>
                </a:solidFill>
                <a:sym typeface="Calibri" panose="020F0502020204030204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Calibri" panose="020F0502020204030204"/>
              </a:rPr>
              <a:t>Дмитрий</a:t>
            </a:r>
            <a:r>
              <a:rPr lang="en-US" altLang="ru-RU" sz="1600" dirty="0">
                <a:solidFill>
                  <a:srgbClr val="FF0000"/>
                </a:solidFill>
                <a:sym typeface="Calibri" panose="020F0502020204030204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Calibri" panose="020F0502020204030204"/>
              </a:rPr>
              <a:t>Алексеевич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проходилпроизводственную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практику на базе Университета 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«Синергия».  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решал(а) кейс Packet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Создайте класс, представляющий сетевой пакет, включая его заголовок и данные.</a:t>
            </a: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Необходимо разработать класс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NetworkPacket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который будет моделировать сетевой пакет с заголовком (например, IP-заголовок) и полезными данными. Класс должен включать методы для управления заголовком, данными и проверки целостности пакета. </a:t>
            </a: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Принял участие в организационном собрании по практике.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Ознакомился с комплектом шаблонов отчетной документации по практике.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Уточнил контакты руководителя практики от Образовательной/ Профильной организации, а также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правила в отношении субординации, внешнего вида, графика работы, техники безопасности: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Требования к внешнему виду: Деловой стиль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График работы: Понедельник – пятница с 9:00 до 18:00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Круг обязанностей: студент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Доступ к данным: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740" y="4254500"/>
            <a:ext cx="1433195" cy="1235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837180"/>
            <a:ext cx="4256405" cy="13157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02" y="2981171"/>
            <a:ext cx="278130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7851" y="3001048"/>
            <a:ext cx="4465367" cy="3464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6080" y="2060278"/>
            <a:ext cx="5203442" cy="45060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568" y="2251308"/>
            <a:ext cx="6491223" cy="450567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4888"/>
            <a:ext cx="6023136" cy="1406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6697</Words>
  <Application>WPS Presentation</Application>
  <PresentationFormat>Произвольный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Arial Black</vt:lpstr>
      <vt:lpstr>Arial Black</vt:lpstr>
      <vt:lpstr>Times New Roman</vt:lpstr>
      <vt:lpstr>Times New Roman</vt:lpstr>
      <vt:lpstr>Microsoft YaHei</vt:lpstr>
      <vt:lpstr>Arial Unicode MS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Темур</cp:lastModifiedBy>
  <cp:revision>27</cp:revision>
  <dcterms:created xsi:type="dcterms:W3CDTF">2020-03-27T22:15:00Z</dcterms:created>
  <dcterms:modified xsi:type="dcterms:W3CDTF">2025-06-21T15:15:48Z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A27D523A59E343D790E0196BEB5E568E_13</vt:lpwstr>
  </property>
  <property fmtid="{D5CDD505-2E9C-101B-9397-08002B2CF9AE}" pid="3" name="KSOProductBuildVer">
    <vt:lpwstr>1049-12.2.0.21546</vt:lpwstr>
  </property>
</Properties>
</file>