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 userDrawn="1">
          <p15:clr>
            <a:srgbClr val="A4A3A4"/>
          </p15:clr>
        </p15:guide>
        <p15:guide id="4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78" y="90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1864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5753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46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4180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22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589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2069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1304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268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132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816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78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62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&#1058;&#1086;&#1083;&#1080;&#1082;\Desktop\tzzzzzPrilozhenie%201.2.%20Validatsiya%20koda%20(1).docx" TargetMode="External"/><Relationship Id="rId5" Type="http://schemas.openxmlformats.org/officeDocument/2006/relationships/image" Target="../media/image11.wmf"/><Relationship Id="rId4" Type="http://schemas.openxmlformats.org/officeDocument/2006/relationships/oleObject" Target="file:///C:\Users\&#1058;&#1086;&#1083;&#1080;&#1082;\Desktop\grisha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Дементьев Григорий </a:t>
            </a:r>
            <a:r>
              <a:rPr lang="ru-RU" sz="2000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Иванович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ДКИП-204 ПРОГ</a:t>
            </a:r>
            <a:b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 Сибирев Иван Валерьевич</a:t>
            </a:r>
            <a:endParaRPr sz="2200" b="0" i="1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производственной практики:</a:t>
            </a: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ходе прохождения производственной практики мной были освоены</a:t>
            </a: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следующие навыки:</a:t>
            </a:r>
            <a:b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ru-RU" sz="21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1. 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Программирование на C#</a:t>
            </a: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2. 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Работа в </a:t>
            </a:r>
            <a:r>
              <a:rPr lang="ru-RU" sz="21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endParaRPr lang="ru-RU"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3. 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Отладка и тестирование</a:t>
            </a: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4. 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Работа с технической документацией</a:t>
            </a: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5</a:t>
            </a:r>
            <a:r>
              <a:rPr 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ru-RU" sz="2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разработать 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класс </a:t>
            </a:r>
            <a:r>
              <a:rPr lang="ru-RU" sz="21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NetworkPacket</a:t>
            </a:r>
            <a:r>
              <a:rPr lang="ru-RU" sz="21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</a:t>
            </a:r>
            <a:r>
              <a:rPr lang="ru-RU" sz="21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https://urait.ru/bcode/514585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В. Годин.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4"/>
              </a:rPr>
              <a:t>https://urait.ru/bcode/518499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5"/>
              </a:rPr>
              <a:t>https://biblioclub.ru/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Приложение 1</a:t>
            </a: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Приложение 2</a:t>
            </a: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333279"/>
              </p:ext>
            </p:extLst>
          </p:nvPr>
        </p:nvGraphicFramePr>
        <p:xfrm>
          <a:off x="2261458" y="19528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showAsIcon="1" r:id="rId4" imgW="914400" imgH="771480" progId="Word.Document.12">
                  <p:link updateAutomatic="1"/>
                </p:oleObj>
              </mc:Choice>
              <mc:Fallback>
                <p:oleObj name="Document" showAsIcon="1" r:id="rId4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1458" y="19528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69304"/>
              </p:ext>
            </p:extLst>
          </p:nvPr>
        </p:nvGraphicFramePr>
        <p:xfrm>
          <a:off x="2261458" y="233864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showAsIcon="1" r:id="rId6" imgW="914400" imgH="771480" progId="Word.Document.12">
                  <p:link updateAutomatic="1"/>
                </p:oleObj>
              </mc:Choice>
              <mc:Fallback>
                <p:oleObj name="Document" showAsIcon="1" r:id="rId6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1458" y="233864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509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Дементьев Григорий Иванович,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проходил производственную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практику на базе Университета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«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Синергия».  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решала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кейс Packet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Создайте класс, представляющий сетевой пакет, включая его заголовок и данные.</a:t>
            </a:r>
            <a:b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Необходимо разработать класс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NetworkPacket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который будет моделировать сетевой пакет с заголовком (например, IP-заголовок) и полезными данными. Класс должен включать методы для управления заголовком, данными и проверки целостности пакета. </a:t>
            </a:r>
            <a:b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Принял участие в организационном собрании по практике.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Ознакомился с комплектом шаблонов отчетной документации по практике.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Уточнил контакты руководителя практики от Образовательной/ Профильной организации, а также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правила в отношении субординации, внешнего вида, графика работы, техники безопасности: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Требования к внешнему виду: Деловой стиль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График работы: Понедельник – пятница с 9:00 до 18:00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Круг обязанностей: студент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Доступ к данным: студент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257" y="3999403"/>
            <a:ext cx="4409651" cy="104200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83" y="3150973"/>
            <a:ext cx="3102343" cy="265915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908" y="3319930"/>
            <a:ext cx="2614367" cy="24009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851" y="3001048"/>
            <a:ext cx="4465367" cy="3464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54658"/>
            <a:ext cx="5758249" cy="48438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2100650" y="3348682"/>
            <a:ext cx="6421868" cy="21067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679</Words>
  <Application>Microsoft Office PowerPoint</Application>
  <PresentationFormat>Произвольный</PresentationFormat>
  <Paragraphs>86</Paragraphs>
  <Slides>12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Связи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Calibri</vt:lpstr>
      <vt:lpstr>Arial Black</vt:lpstr>
      <vt:lpstr>Times New Roman</vt:lpstr>
      <vt:lpstr>Arial</vt:lpstr>
      <vt:lpstr>Тема Office</vt:lpstr>
      <vt:lpstr>C:\Users\Толик\Desktop\grisha.docx</vt:lpstr>
      <vt:lpstr>C:\Users\Толик\Desktop\tzzzzzPrilozhenie 1.2. Validatsiya koda (1).docx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Учетная запись Майкрософт</cp:lastModifiedBy>
  <cp:revision>29</cp:revision>
  <dcterms:created xsi:type="dcterms:W3CDTF">2020-03-27T22:15:00Z</dcterms:created>
  <dcterms:modified xsi:type="dcterms:W3CDTF">2025-06-21T19:42:23Z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A27D523A59E343D790E0196BEB5E568E_13</vt:lpwstr>
  </property>
  <property fmtid="{D5CDD505-2E9C-101B-9397-08002B2CF9AE}" pid="3" name="KSOProductBuildVer">
    <vt:lpwstr>1049-12.2.0.21546</vt:lpwstr>
  </property>
</Properties>
</file>