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5" r:id="rId9"/>
    <p:sldId id="276" r:id="rId10"/>
    <p:sldId id="277" r:id="rId11"/>
    <p:sldId id="273" r:id="rId12"/>
    <p:sldId id="274" r:id="rId13"/>
  </p:sldIdLst>
  <p:sldSz cx="10693400" cy="7561263"/>
  <p:notesSz cx="6669088" cy="9928225"/>
  <p:embeddedFontLst>
    <p:embeddedFont>
      <p:font typeface="Arial Black" panose="020B0A04020102020204" pitchFamily="34" charset="0"/>
      <p:regular r:id="rId15"/>
      <p:bold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368" y="67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</a:t>
            </a:r>
            <a:r>
              <a:rPr lang="ru-RU" sz="2100" dirty="0" smtClean="0"/>
              <a:t>производственной </a:t>
            </a:r>
            <a:r>
              <a:rPr lang="ru-RU" sz="2100" dirty="0"/>
              <a:t>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 smtClean="0"/>
              <a:t>ПМ.02 </a:t>
            </a:r>
            <a:r>
              <a:rPr lang="ru-RU" sz="2000" dirty="0"/>
              <a:t>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</a:t>
            </a:r>
            <a:r>
              <a:rPr lang="ru-RU" sz="2000" dirty="0" smtClean="0"/>
              <a:t>«08» июня 2025 </a:t>
            </a:r>
            <a:r>
              <a:rPr lang="ru-RU" sz="2000" dirty="0"/>
              <a:t>г. по </a:t>
            </a:r>
            <a:r>
              <a:rPr lang="ru-RU" sz="2000" dirty="0" smtClean="0"/>
              <a:t>«21» июня 2025 </a:t>
            </a:r>
            <a:r>
              <a:rPr lang="ru-RU" sz="2000" dirty="0"/>
              <a:t>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____________________________________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_______________________________________________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____________________________________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УНИВЕРСИТЕТ </a:t>
            </a:r>
            <a:r>
              <a:rPr lang="en-US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</a:t>
            </a:r>
            <a:r>
              <a:rPr lang="ru-RU" sz="1400" b="1" i="0" u="none" strike="noStrike" cap="none" dirty="0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Цифровой 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</a:t>
            </a: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производственной </a:t>
            </a: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</a:t>
            </a: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умения </a:t>
            </a: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</a:t>
            </a:r>
            <a:r>
              <a:rPr lang="ru-RU" sz="2100" b="1" u="sng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производственной </a:t>
            </a: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В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ходе прохождения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производственной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практики мной были 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7434932" y="210982"/>
            <a:ext cx="3153698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1.1.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форм авторизации и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1.2.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Валидация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кода</a:t>
            </a:r>
            <a:r>
              <a:rPr lang="ru-RU" dirty="0" smtClean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работа. Приобретение необходимых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умений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практического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опыта работы по специальности в рамках освоения вида деятельности ВД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Осуществление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интеграции программных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Ф.И.О.,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проходил(а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производственную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практику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на базе …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… по интеграции…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Образовательной/ Профильной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производственной практики 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74" y="2838725"/>
            <a:ext cx="2790825" cy="8001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312" y="3835808"/>
            <a:ext cx="2286000" cy="60007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6312" y="4632866"/>
            <a:ext cx="3107566" cy="134067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202f423d887_0_12"/>
          <p:cNvPicPr preferRelativeResize="0"/>
          <p:nvPr/>
        </p:nvPicPr>
        <p:blipFill rotWithShape="1">
          <a:blip r:embed="rId3">
            <a:alphaModFix/>
          </a:blip>
          <a:srcRect t="19502"/>
          <a:stretch/>
        </p:blipFill>
        <p:spPr>
          <a:xfrm>
            <a:off x="1828932" y="2818150"/>
            <a:ext cx="7509939" cy="3593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разработанных форм авторизации и регистрации.</a:t>
            </a:r>
            <a:r>
              <a:rPr lang="en-US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дизайна осуществляется самостоятельно в рамках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выбранной обучающимся 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предметной области.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AD00AA5-26DF-4F7F-8C34-9667F57047F3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479763" y="2882228"/>
            <a:ext cx="3332480" cy="33896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BF77522-4B7A-44C9-8E97-B9D17AF032F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562511" y="3146706"/>
            <a:ext cx="3075940" cy="2860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dirty="0" smtClean="0">
                <a:latin typeface="Times New Roman"/>
                <a:ea typeface="Times New Roman"/>
                <a:cs typeface="Times New Roman"/>
                <a:sym typeface="Times New Roman"/>
              </a:rPr>
              <a:t>итоговый </a:t>
            </a:r>
            <a:r>
              <a:rPr lang="ru-RU" sz="2000" b="0" i="0" u="none" strike="noStrike" cap="none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 smtClean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7180" t="38715" r="65464" b="26891"/>
          <a:stretch/>
        </p:blipFill>
        <p:spPr>
          <a:xfrm>
            <a:off x="2265714" y="2605231"/>
            <a:ext cx="6150078" cy="38086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25949</TotalTime>
  <Words>706</Words>
  <Application>Microsoft Office PowerPoint</Application>
  <PresentationFormat>Произвольный</PresentationFormat>
  <Paragraphs>87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 Black</vt:lpstr>
      <vt:lpstr>Times New Roman</vt:lpstr>
      <vt:lpstr>Arial</vt:lpstr>
      <vt:lpstr>Calibri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Автор</cp:lastModifiedBy>
  <cp:revision>18</cp:revision>
  <dcterms:created xsi:type="dcterms:W3CDTF">2020-03-27T22:15:06Z</dcterms:created>
  <dcterms:modified xsi:type="dcterms:W3CDTF">2025-06-08T09:13:19Z</dcterms:modified>
</cp:coreProperties>
</file>