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EC812-C85E-42F0-9674-30C0B84C2C80}" v="190" dt="2025-06-06T22:05:56.777"/>
    <p1510:client id="{4342E2BC-4DF2-47B6-9A21-296CD45F8DB3}" v="29" dt="2025-06-06T22:17:33.049"/>
    <p1510:client id="{5BAB3DFD-97AE-4F4D-9ACE-9F4D25E0F464}" v="13" dt="2025-06-06T22:43:14.529"/>
    <p1510:client id="{BA9A3545-EF7D-48A8-8B42-4FA19DA6630E}" v="194" dt="2025-06-06T21:26:03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579" y="62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ssli998@gmail.com" userId="be153616156ef54f" providerId="Windows Live" clId="Web-{4342E2BC-4DF2-47B6-9A21-296CD45F8DB3}"/>
    <pc:docChg chg="modSld">
      <pc:chgData name="linesssli998@gmail.com" userId="be153616156ef54f" providerId="Windows Live" clId="Web-{4342E2BC-4DF2-47B6-9A21-296CD45F8DB3}" dt="2025-06-06T22:17:33.049" v="22" actId="20577"/>
      <pc:docMkLst>
        <pc:docMk/>
      </pc:docMkLst>
      <pc:sldChg chg="modSp">
        <pc:chgData name="linesssli998@gmail.com" userId="be153616156ef54f" providerId="Windows Live" clId="Web-{4342E2BC-4DF2-47B6-9A21-296CD45F8DB3}" dt="2025-06-06T22:08:50.064" v="9" actId="20577"/>
        <pc:sldMkLst>
          <pc:docMk/>
          <pc:sldMk cId="0" sldId="256"/>
        </pc:sldMkLst>
        <pc:spChg chg="mod">
          <ac:chgData name="linesssli998@gmail.com" userId="be153616156ef54f" providerId="Windows Live" clId="Web-{4342E2BC-4DF2-47B6-9A21-296CD45F8DB3}" dt="2025-06-06T22:08:50.064" v="9" actId="20577"/>
          <ac:spMkLst>
            <pc:docMk/>
            <pc:sldMk cId="0" sldId="256"/>
            <ac:spMk id="146" creationId="{00000000-0000-0000-0000-000000000000}"/>
          </ac:spMkLst>
        </pc:spChg>
      </pc:sldChg>
      <pc:sldChg chg="modSp">
        <pc:chgData name="linesssli998@gmail.com" userId="be153616156ef54f" providerId="Windows Live" clId="Web-{4342E2BC-4DF2-47B6-9A21-296CD45F8DB3}" dt="2025-06-06T22:17:33.049" v="22" actId="20577"/>
        <pc:sldMkLst>
          <pc:docMk/>
          <pc:sldMk cId="0" sldId="273"/>
        </pc:sldMkLst>
        <pc:spChg chg="mod">
          <ac:chgData name="linesssli998@gmail.com" userId="be153616156ef54f" providerId="Windows Live" clId="Web-{4342E2BC-4DF2-47B6-9A21-296CD45F8DB3}" dt="2025-06-06T22:17:33.049" v="22" actId="20577"/>
          <ac:spMkLst>
            <pc:docMk/>
            <pc:sldMk cId="0" sldId="273"/>
            <ac:spMk id="287" creationId="{00000000-0000-0000-0000-000000000000}"/>
          </ac:spMkLst>
        </pc:spChg>
        <pc:spChg chg="mod">
          <ac:chgData name="linesssli998@gmail.com" userId="be153616156ef54f" providerId="Windows Live" clId="Web-{4342E2BC-4DF2-47B6-9A21-296CD45F8DB3}" dt="2025-06-06T22:17:28.659" v="18" actId="20577"/>
          <ac:spMkLst>
            <pc:docMk/>
            <pc:sldMk cId="0" sldId="273"/>
            <ac:spMk id="289" creationId="{00000000-0000-0000-0000-000000000000}"/>
          </ac:spMkLst>
        </pc:spChg>
      </pc:sldChg>
      <pc:sldChg chg="modSp">
        <pc:chgData name="linesssli998@gmail.com" userId="be153616156ef54f" providerId="Windows Live" clId="Web-{4342E2BC-4DF2-47B6-9A21-296CD45F8DB3}" dt="2025-06-06T22:17:25.206" v="17" actId="20577"/>
        <pc:sldMkLst>
          <pc:docMk/>
          <pc:sldMk cId="2125888515" sldId="277"/>
        </pc:sldMkLst>
        <pc:spChg chg="mod">
          <ac:chgData name="linesssli998@gmail.com" userId="be153616156ef54f" providerId="Windows Live" clId="Web-{4342E2BC-4DF2-47B6-9A21-296CD45F8DB3}" dt="2025-06-06T22:17:25.206" v="17" actId="20577"/>
          <ac:spMkLst>
            <pc:docMk/>
            <pc:sldMk cId="2125888515" sldId="277"/>
            <ac:spMk id="241" creationId="{00000000-0000-0000-0000-000000000000}"/>
          </ac:spMkLst>
        </pc:spChg>
        <pc:spChg chg="mod">
          <ac:chgData name="linesssli998@gmail.com" userId="be153616156ef54f" providerId="Windows Live" clId="Web-{4342E2BC-4DF2-47B6-9A21-296CD45F8DB3}" dt="2025-06-06T22:17:19.737" v="16" actId="20577"/>
          <ac:spMkLst>
            <pc:docMk/>
            <pc:sldMk cId="2125888515" sldId="277"/>
            <ac:spMk id="242" creationId="{00000000-0000-0000-0000-000000000000}"/>
          </ac:spMkLst>
        </pc:spChg>
      </pc:sldChg>
    </pc:docChg>
  </pc:docChgLst>
  <pc:docChgLst>
    <pc:chgData name="linesssli998@gmail.com" userId="be153616156ef54f" providerId="LiveId" clId="{5BAB3DFD-97AE-4F4D-9ACE-9F4D25E0F464}"/>
    <pc:docChg chg="custSel modSld">
      <pc:chgData name="linesssli998@gmail.com" userId="be153616156ef54f" providerId="LiveId" clId="{5BAB3DFD-97AE-4F4D-9ACE-9F4D25E0F464}" dt="2025-06-06T22:42:56.782" v="1" actId="3626"/>
      <pc:docMkLst>
        <pc:docMk/>
      </pc:docMkLst>
      <pc:sldChg chg="modSp mod">
        <pc:chgData name="linesssli998@gmail.com" userId="be153616156ef54f" providerId="LiveId" clId="{5BAB3DFD-97AE-4F4D-9ACE-9F4D25E0F464}" dt="2025-06-06T22:42:56.782" v="1" actId="3626"/>
        <pc:sldMkLst>
          <pc:docMk/>
          <pc:sldMk cId="0" sldId="274"/>
        </pc:sldMkLst>
        <pc:spChg chg="mod">
          <ac:chgData name="linesssli998@gmail.com" userId="be153616156ef54f" providerId="LiveId" clId="{5BAB3DFD-97AE-4F4D-9ACE-9F4D25E0F464}" dt="2025-06-06T22:42:56.782" v="1" actId="3626"/>
          <ac:spMkLst>
            <pc:docMk/>
            <pc:sldMk cId="0" sldId="274"/>
            <ac:spMk id="295" creationId="{00000000-0000-0000-0000-000000000000}"/>
          </ac:spMkLst>
        </pc:spChg>
      </pc:sldChg>
    </pc:docChg>
  </pc:docChgLst>
  <pc:docChgLst>
    <pc:chgData name="linesssli998@gmail.com" userId="be153616156ef54f" providerId="Windows Live" clId="Web-{032EC812-C85E-42F0-9674-30C0B84C2C80}"/>
    <pc:docChg chg="modSld">
      <pc:chgData name="linesssli998@gmail.com" userId="be153616156ef54f" providerId="Windows Live" clId="Web-{032EC812-C85E-42F0-9674-30C0B84C2C80}" dt="2025-06-06T22:05:54.996" v="149" actId="20577"/>
      <pc:docMkLst>
        <pc:docMk/>
      </pc:docMkLst>
      <pc:sldChg chg="addSp delSp modSp">
        <pc:chgData name="linesssli998@gmail.com" userId="be153616156ef54f" providerId="Windows Live" clId="Web-{032EC812-C85E-42F0-9674-30C0B84C2C80}" dt="2025-06-06T21:28:50.332" v="28" actId="20577"/>
        <pc:sldMkLst>
          <pc:docMk/>
          <pc:sldMk cId="0" sldId="262"/>
        </pc:sldMkLst>
        <pc:spChg chg="mod">
          <ac:chgData name="linesssli998@gmail.com" userId="be153616156ef54f" providerId="Windows Live" clId="Web-{032EC812-C85E-42F0-9674-30C0B84C2C80}" dt="2025-06-06T21:28:45.691" v="27" actId="20577"/>
          <ac:spMkLst>
            <pc:docMk/>
            <pc:sldMk cId="0" sldId="262"/>
            <ac:spMk id="196" creationId="{00000000-0000-0000-0000-000000000000}"/>
          </ac:spMkLst>
        </pc:spChg>
        <pc:spChg chg="mod">
          <ac:chgData name="linesssli998@gmail.com" userId="be153616156ef54f" providerId="Windows Live" clId="Web-{032EC812-C85E-42F0-9674-30C0B84C2C80}" dt="2025-06-06T21:28:50.332" v="28" actId="20577"/>
          <ac:spMkLst>
            <pc:docMk/>
            <pc:sldMk cId="0" sldId="262"/>
            <ac:spMk id="197" creationId="{00000000-0000-0000-0000-000000000000}"/>
          </ac:spMkLst>
        </pc:spChg>
        <pc:picChg chg="mod">
          <ac:chgData name="linesssli998@gmail.com" userId="be153616156ef54f" providerId="Windows Live" clId="Web-{032EC812-C85E-42F0-9674-30C0B84C2C80}" dt="2025-06-06T21:28:00.299" v="20" actId="1076"/>
          <ac:picMkLst>
            <pc:docMk/>
            <pc:sldMk cId="0" sldId="262"/>
            <ac:picMk id="2" creationId="{696FE20D-DCA3-AC4A-537E-08B7EFFCC7A1}"/>
          </ac:picMkLst>
        </pc:picChg>
        <pc:picChg chg="mod">
          <ac:chgData name="linesssli998@gmail.com" userId="be153616156ef54f" providerId="Windows Live" clId="Web-{032EC812-C85E-42F0-9674-30C0B84C2C80}" dt="2025-06-06T21:26:53.531" v="8" actId="1076"/>
          <ac:picMkLst>
            <pc:docMk/>
            <pc:sldMk cId="0" sldId="262"/>
            <ac:picMk id="3" creationId="{F55C6E5B-B38C-7849-C11F-3B01831E169D}"/>
          </ac:picMkLst>
        </pc:picChg>
        <pc:picChg chg="add del mod">
          <ac:chgData name="linesssli998@gmail.com" userId="be153616156ef54f" providerId="Windows Live" clId="Web-{032EC812-C85E-42F0-9674-30C0B84C2C80}" dt="2025-06-06T21:27:52.893" v="17"/>
          <ac:picMkLst>
            <pc:docMk/>
            <pc:sldMk cId="0" sldId="262"/>
            <ac:picMk id="4" creationId="{0FEEB35E-F2D5-4483-1CCA-C2774EB46A40}"/>
          </ac:picMkLst>
        </pc:picChg>
        <pc:picChg chg="mod">
          <ac:chgData name="linesssli998@gmail.com" userId="be153616156ef54f" providerId="Windows Live" clId="Web-{032EC812-C85E-42F0-9674-30C0B84C2C80}" dt="2025-06-06T21:26:43.375" v="3" actId="1076"/>
          <ac:picMkLst>
            <pc:docMk/>
            <pc:sldMk cId="0" sldId="262"/>
            <ac:picMk id="199" creationId="{00000000-0000-0000-0000-000000000000}"/>
          </ac:picMkLst>
        </pc:picChg>
        <pc:picChg chg="del">
          <ac:chgData name="linesssli998@gmail.com" userId="be153616156ef54f" providerId="Windows Live" clId="Web-{032EC812-C85E-42F0-9674-30C0B84C2C80}" dt="2025-06-06T21:26:37.843" v="0"/>
          <ac:picMkLst>
            <pc:docMk/>
            <pc:sldMk cId="0" sldId="262"/>
            <ac:picMk id="200" creationId="{00000000-0000-0000-0000-000000000000}"/>
          </ac:picMkLst>
        </pc:picChg>
      </pc:sldChg>
      <pc:sldChg chg="addSp delSp modSp">
        <pc:chgData name="linesssli998@gmail.com" userId="be153616156ef54f" providerId="Windows Live" clId="Web-{032EC812-C85E-42F0-9674-30C0B84C2C80}" dt="2025-06-06T21:40:48.792" v="41" actId="1076"/>
        <pc:sldMkLst>
          <pc:docMk/>
          <pc:sldMk cId="0" sldId="263"/>
        </pc:sldMkLst>
        <pc:spChg chg="mod">
          <ac:chgData name="linesssli998@gmail.com" userId="be153616156ef54f" providerId="Windows Live" clId="Web-{032EC812-C85E-42F0-9674-30C0B84C2C80}" dt="2025-06-06T21:28:25.737" v="23" actId="20577"/>
          <ac:spMkLst>
            <pc:docMk/>
            <pc:sldMk cId="0" sldId="263"/>
            <ac:spMk id="206" creationId="{00000000-0000-0000-0000-000000000000}"/>
          </ac:spMkLst>
        </pc:spChg>
        <pc:spChg chg="mod">
          <ac:chgData name="linesssli998@gmail.com" userId="be153616156ef54f" providerId="Windows Live" clId="Web-{032EC812-C85E-42F0-9674-30C0B84C2C80}" dt="2025-06-06T21:28:19.737" v="21" actId="20577"/>
          <ac:spMkLst>
            <pc:docMk/>
            <pc:sldMk cId="0" sldId="263"/>
            <ac:spMk id="207" creationId="{00000000-0000-0000-0000-000000000000}"/>
          </ac:spMkLst>
        </pc:spChg>
        <pc:picChg chg="add del mod">
          <ac:chgData name="linesssli998@gmail.com" userId="be153616156ef54f" providerId="Windows Live" clId="Web-{032EC812-C85E-42F0-9674-30C0B84C2C80}" dt="2025-06-06T21:30:35.929" v="32"/>
          <ac:picMkLst>
            <pc:docMk/>
            <pc:sldMk cId="0" sldId="263"/>
            <ac:picMk id="2" creationId="{DD87655F-F260-5068-02CD-E1DBCA2A36D4}"/>
          </ac:picMkLst>
        </pc:picChg>
        <pc:picChg chg="add del mod">
          <ac:chgData name="linesssli998@gmail.com" userId="be153616156ef54f" providerId="Windows Live" clId="Web-{032EC812-C85E-42F0-9674-30C0B84C2C80}" dt="2025-06-06T21:40:42.745" v="37"/>
          <ac:picMkLst>
            <pc:docMk/>
            <pc:sldMk cId="0" sldId="263"/>
            <ac:picMk id="3" creationId="{29ADC57B-CF65-BF00-56BD-598C36E08A98}"/>
          </ac:picMkLst>
        </pc:picChg>
        <pc:picChg chg="add mod">
          <ac:chgData name="linesssli998@gmail.com" userId="be153616156ef54f" providerId="Windows Live" clId="Web-{032EC812-C85E-42F0-9674-30C0B84C2C80}" dt="2025-06-06T21:40:48.792" v="41" actId="1076"/>
          <ac:picMkLst>
            <pc:docMk/>
            <pc:sldMk cId="0" sldId="263"/>
            <ac:picMk id="4" creationId="{937676B3-4468-C765-B790-C36FF3E96341}"/>
          </ac:picMkLst>
        </pc:picChg>
        <pc:picChg chg="add del">
          <ac:chgData name="linesssli998@gmail.com" userId="be153616156ef54f" providerId="Windows Live" clId="Web-{032EC812-C85E-42F0-9674-30C0B84C2C80}" dt="2025-06-06T21:40:45.854" v="39"/>
          <ac:picMkLst>
            <pc:docMk/>
            <pc:sldMk cId="0" sldId="263"/>
            <ac:picMk id="208" creationId="{00000000-0000-0000-0000-000000000000}"/>
          </ac:picMkLst>
        </pc:picChg>
      </pc:sldChg>
      <pc:sldChg chg="addSp delSp modSp">
        <pc:chgData name="linesssli998@gmail.com" userId="be153616156ef54f" providerId="Windows Live" clId="Web-{032EC812-C85E-42F0-9674-30C0B84C2C80}" dt="2025-06-06T21:46:17.756" v="77" actId="20577"/>
        <pc:sldMkLst>
          <pc:docMk/>
          <pc:sldMk cId="0" sldId="264"/>
        </pc:sldMkLst>
        <pc:spChg chg="mod">
          <ac:chgData name="linesssli998@gmail.com" userId="be153616156ef54f" providerId="Windows Live" clId="Web-{032EC812-C85E-42F0-9674-30C0B84C2C80}" dt="2025-06-06T21:41:08.355" v="45" actId="20577"/>
          <ac:spMkLst>
            <pc:docMk/>
            <pc:sldMk cId="0" sldId="264"/>
            <ac:spMk id="214" creationId="{00000000-0000-0000-0000-000000000000}"/>
          </ac:spMkLst>
        </pc:spChg>
        <pc:spChg chg="mod">
          <ac:chgData name="linesssli998@gmail.com" userId="be153616156ef54f" providerId="Windows Live" clId="Web-{032EC812-C85E-42F0-9674-30C0B84C2C80}" dt="2025-06-06T21:46:17.756" v="77" actId="20577"/>
          <ac:spMkLst>
            <pc:docMk/>
            <pc:sldMk cId="0" sldId="264"/>
            <ac:spMk id="215" creationId="{00000000-0000-0000-0000-000000000000}"/>
          </ac:spMkLst>
        </pc:spChg>
        <pc:picChg chg="add mod">
          <ac:chgData name="linesssli998@gmail.com" userId="be153616156ef54f" providerId="Windows Live" clId="Web-{032EC812-C85E-42F0-9674-30C0B84C2C80}" dt="2025-06-06T21:46:01.834" v="74" actId="1076"/>
          <ac:picMkLst>
            <pc:docMk/>
            <pc:sldMk cId="0" sldId="264"/>
            <ac:picMk id="2" creationId="{5C0FA67E-0DA3-716B-FFFC-271BEF0D65E1}"/>
          </ac:picMkLst>
        </pc:picChg>
        <pc:picChg chg="add del mod">
          <ac:chgData name="linesssli998@gmail.com" userId="be153616156ef54f" providerId="Windows Live" clId="Web-{032EC812-C85E-42F0-9674-30C0B84C2C80}" dt="2025-06-06T21:45:57.880" v="72"/>
          <ac:picMkLst>
            <pc:docMk/>
            <pc:sldMk cId="0" sldId="264"/>
            <ac:picMk id="3" creationId="{40548824-65E0-6F76-A0CB-161C6F9B9916}"/>
          </ac:picMkLst>
        </pc:picChg>
        <pc:picChg chg="add mod">
          <ac:chgData name="linesssli998@gmail.com" userId="be153616156ef54f" providerId="Windows Live" clId="Web-{032EC812-C85E-42F0-9674-30C0B84C2C80}" dt="2025-06-06T21:46:08.990" v="76" actId="1076"/>
          <ac:picMkLst>
            <pc:docMk/>
            <pc:sldMk cId="0" sldId="264"/>
            <ac:picMk id="4" creationId="{B558E9DB-0DFA-3B13-98AD-BC33B745D52D}"/>
          </ac:picMkLst>
        </pc:picChg>
        <pc:picChg chg="del mod">
          <ac:chgData name="linesssli998@gmail.com" userId="be153616156ef54f" providerId="Windows Live" clId="Web-{032EC812-C85E-42F0-9674-30C0B84C2C80}" dt="2025-06-06T21:44:49.831" v="52"/>
          <ac:picMkLst>
            <pc:docMk/>
            <pc:sldMk cId="0" sldId="264"/>
            <ac:picMk id="216" creationId="{00000000-0000-0000-0000-000000000000}"/>
          </ac:picMkLst>
        </pc:picChg>
        <pc:picChg chg="del mod">
          <ac:chgData name="linesssli998@gmail.com" userId="be153616156ef54f" providerId="Windows Live" clId="Web-{032EC812-C85E-42F0-9674-30C0B84C2C80}" dt="2025-06-06T21:45:32.426" v="63"/>
          <ac:picMkLst>
            <pc:docMk/>
            <pc:sldMk cId="0" sldId="264"/>
            <ac:picMk id="217" creationId="{00000000-0000-0000-0000-000000000000}"/>
          </ac:picMkLst>
        </pc:picChg>
        <pc:picChg chg="del">
          <ac:chgData name="linesssli998@gmail.com" userId="be153616156ef54f" providerId="Windows Live" clId="Web-{032EC812-C85E-42F0-9674-30C0B84C2C80}" dt="2025-06-06T21:42:35.201" v="46"/>
          <ac:picMkLst>
            <pc:docMk/>
            <pc:sldMk cId="0" sldId="264"/>
            <ac:picMk id="218" creationId="{00000000-0000-0000-0000-000000000000}"/>
          </ac:picMkLst>
        </pc:picChg>
      </pc:sldChg>
      <pc:sldChg chg="addSp delSp modSp">
        <pc:chgData name="linesssli998@gmail.com" userId="be153616156ef54f" providerId="Windows Live" clId="Web-{032EC812-C85E-42F0-9674-30C0B84C2C80}" dt="2025-06-06T21:48:25.760" v="91" actId="20577"/>
        <pc:sldMkLst>
          <pc:docMk/>
          <pc:sldMk cId="0" sldId="265"/>
        </pc:sldMkLst>
        <pc:spChg chg="mod">
          <ac:chgData name="linesssli998@gmail.com" userId="be153616156ef54f" providerId="Windows Live" clId="Web-{032EC812-C85E-42F0-9674-30C0B84C2C80}" dt="2025-06-06T21:48:19.400" v="90" actId="20577"/>
          <ac:spMkLst>
            <pc:docMk/>
            <pc:sldMk cId="0" sldId="265"/>
            <ac:spMk id="224" creationId="{00000000-0000-0000-0000-000000000000}"/>
          </ac:spMkLst>
        </pc:spChg>
        <pc:spChg chg="mod">
          <ac:chgData name="linesssli998@gmail.com" userId="be153616156ef54f" providerId="Windows Live" clId="Web-{032EC812-C85E-42F0-9674-30C0B84C2C80}" dt="2025-06-06T21:48:25.760" v="91" actId="20577"/>
          <ac:spMkLst>
            <pc:docMk/>
            <pc:sldMk cId="0" sldId="265"/>
            <ac:spMk id="225" creationId="{00000000-0000-0000-0000-000000000000}"/>
          </ac:spMkLst>
        </pc:spChg>
        <pc:picChg chg="add del mod">
          <ac:chgData name="linesssli998@gmail.com" userId="be153616156ef54f" providerId="Windows Live" clId="Web-{032EC812-C85E-42F0-9674-30C0B84C2C80}" dt="2025-06-06T21:47:33.071" v="80"/>
          <ac:picMkLst>
            <pc:docMk/>
            <pc:sldMk cId="0" sldId="265"/>
            <ac:picMk id="2" creationId="{58BA2AC5-AF81-4350-B753-EFE1678E7629}"/>
          </ac:picMkLst>
        </pc:picChg>
        <pc:picChg chg="add del mod">
          <ac:chgData name="linesssli998@gmail.com" userId="be153616156ef54f" providerId="Windows Live" clId="Web-{032EC812-C85E-42F0-9674-30C0B84C2C80}" dt="2025-06-06T21:47:48.743" v="83"/>
          <ac:picMkLst>
            <pc:docMk/>
            <pc:sldMk cId="0" sldId="265"/>
            <ac:picMk id="3" creationId="{65679214-5EBE-8D89-9957-8438BB38EFF7}"/>
          </ac:picMkLst>
        </pc:picChg>
        <pc:picChg chg="add del mod">
          <ac:chgData name="linesssli998@gmail.com" userId="be153616156ef54f" providerId="Windows Live" clId="Web-{032EC812-C85E-42F0-9674-30C0B84C2C80}" dt="2025-06-06T21:47:53.150" v="85"/>
          <ac:picMkLst>
            <pc:docMk/>
            <pc:sldMk cId="0" sldId="265"/>
            <ac:picMk id="4" creationId="{DC4F802E-59B4-AD61-A12E-7BF824E33B9F}"/>
          </ac:picMkLst>
        </pc:picChg>
        <pc:picChg chg="add mod">
          <ac:chgData name="linesssli998@gmail.com" userId="be153616156ef54f" providerId="Windows Live" clId="Web-{032EC812-C85E-42F0-9674-30C0B84C2C80}" dt="2025-06-06T21:48:08.962" v="88" actId="1076"/>
          <ac:picMkLst>
            <pc:docMk/>
            <pc:sldMk cId="0" sldId="265"/>
            <ac:picMk id="5" creationId="{A67C3127-6279-BC89-9792-A56B947DB49A}"/>
          </ac:picMkLst>
        </pc:picChg>
        <pc:picChg chg="del">
          <ac:chgData name="linesssli998@gmail.com" userId="be153616156ef54f" providerId="Windows Live" clId="Web-{032EC812-C85E-42F0-9674-30C0B84C2C80}" dt="2025-06-06T21:47:27.789" v="78"/>
          <ac:picMkLst>
            <pc:docMk/>
            <pc:sldMk cId="0" sldId="265"/>
            <ac:picMk id="226" creationId="{00000000-0000-0000-0000-000000000000}"/>
          </ac:picMkLst>
        </pc:picChg>
      </pc:sldChg>
      <pc:sldChg chg="modSp">
        <pc:chgData name="linesssli998@gmail.com" userId="be153616156ef54f" providerId="Windows Live" clId="Web-{032EC812-C85E-42F0-9674-30C0B84C2C80}" dt="2025-06-06T21:48:43.745" v="99" actId="20577"/>
        <pc:sldMkLst>
          <pc:docMk/>
          <pc:sldMk cId="0" sldId="266"/>
        </pc:sldMkLst>
        <pc:spChg chg="mod">
          <ac:chgData name="linesssli998@gmail.com" userId="be153616156ef54f" providerId="Windows Live" clId="Web-{032EC812-C85E-42F0-9674-30C0B84C2C80}" dt="2025-06-06T21:48:35.901" v="95" actId="20577"/>
          <ac:spMkLst>
            <pc:docMk/>
            <pc:sldMk cId="0" sldId="266"/>
            <ac:spMk id="232" creationId="{00000000-0000-0000-0000-000000000000}"/>
          </ac:spMkLst>
        </pc:spChg>
        <pc:spChg chg="mod">
          <ac:chgData name="linesssli998@gmail.com" userId="be153616156ef54f" providerId="Windows Live" clId="Web-{032EC812-C85E-42F0-9674-30C0B84C2C80}" dt="2025-06-06T21:48:43.745" v="99" actId="20577"/>
          <ac:spMkLst>
            <pc:docMk/>
            <pc:sldMk cId="0" sldId="266"/>
            <ac:spMk id="233" creationId="{00000000-0000-0000-0000-000000000000}"/>
          </ac:spMkLst>
        </pc:spChg>
      </pc:sldChg>
      <pc:sldChg chg="addSp delSp modSp">
        <pc:chgData name="linesssli998@gmail.com" userId="be153616156ef54f" providerId="Windows Live" clId="Web-{032EC812-C85E-42F0-9674-30C0B84C2C80}" dt="2025-06-06T21:55:25.867" v="109" actId="20577"/>
        <pc:sldMkLst>
          <pc:docMk/>
          <pc:sldMk cId="0" sldId="267"/>
        </pc:sldMkLst>
        <pc:spChg chg="mod">
          <ac:chgData name="linesssli998@gmail.com" userId="be153616156ef54f" providerId="Windows Live" clId="Web-{032EC812-C85E-42F0-9674-30C0B84C2C80}" dt="2025-06-06T21:55:20.960" v="107" actId="20577"/>
          <ac:spMkLst>
            <pc:docMk/>
            <pc:sldMk cId="0" sldId="267"/>
            <ac:spMk id="240" creationId="{00000000-0000-0000-0000-000000000000}"/>
          </ac:spMkLst>
        </pc:spChg>
        <pc:spChg chg="mod">
          <ac:chgData name="linesssli998@gmail.com" userId="be153616156ef54f" providerId="Windows Live" clId="Web-{032EC812-C85E-42F0-9674-30C0B84C2C80}" dt="2025-06-06T21:55:25.867" v="109" actId="20577"/>
          <ac:spMkLst>
            <pc:docMk/>
            <pc:sldMk cId="0" sldId="267"/>
            <ac:spMk id="241" creationId="{00000000-0000-0000-0000-000000000000}"/>
          </ac:spMkLst>
        </pc:spChg>
        <pc:picChg chg="add mod">
          <ac:chgData name="linesssli998@gmail.com" userId="be153616156ef54f" providerId="Windows Live" clId="Web-{032EC812-C85E-42F0-9674-30C0B84C2C80}" dt="2025-06-06T21:55:10.913" v="103" actId="1076"/>
          <ac:picMkLst>
            <pc:docMk/>
            <pc:sldMk cId="0" sldId="267"/>
            <ac:picMk id="2" creationId="{9C3E7A20-9107-8FE4-4D32-D3F252F1DF94}"/>
          </ac:picMkLst>
        </pc:picChg>
        <pc:picChg chg="del">
          <ac:chgData name="linesssli998@gmail.com" userId="be153616156ef54f" providerId="Windows Live" clId="Web-{032EC812-C85E-42F0-9674-30C0B84C2C80}" dt="2025-06-06T21:55:03.882" v="100"/>
          <ac:picMkLst>
            <pc:docMk/>
            <pc:sldMk cId="0" sldId="267"/>
            <ac:picMk id="242" creationId="{00000000-0000-0000-0000-000000000000}"/>
          </ac:picMkLst>
        </pc:picChg>
      </pc:sldChg>
      <pc:sldChg chg="addSp delSp modSp">
        <pc:chgData name="linesssli998@gmail.com" userId="be153616156ef54f" providerId="Windows Live" clId="Web-{032EC812-C85E-42F0-9674-30C0B84C2C80}" dt="2025-06-06T21:57:08.667" v="121" actId="20577"/>
        <pc:sldMkLst>
          <pc:docMk/>
          <pc:sldMk cId="0" sldId="268"/>
        </pc:sldMkLst>
        <pc:spChg chg="mod">
          <ac:chgData name="linesssli998@gmail.com" userId="be153616156ef54f" providerId="Windows Live" clId="Web-{032EC812-C85E-42F0-9674-30C0B84C2C80}" dt="2025-06-06T21:56:54.041" v="117" actId="20577"/>
          <ac:spMkLst>
            <pc:docMk/>
            <pc:sldMk cId="0" sldId="268"/>
            <ac:spMk id="248" creationId="{00000000-0000-0000-0000-000000000000}"/>
          </ac:spMkLst>
        </pc:spChg>
        <pc:spChg chg="mod">
          <ac:chgData name="linesssli998@gmail.com" userId="be153616156ef54f" providerId="Windows Live" clId="Web-{032EC812-C85E-42F0-9674-30C0B84C2C80}" dt="2025-06-06T21:57:08.667" v="121" actId="20577"/>
          <ac:spMkLst>
            <pc:docMk/>
            <pc:sldMk cId="0" sldId="268"/>
            <ac:spMk id="249" creationId="{00000000-0000-0000-0000-000000000000}"/>
          </ac:spMkLst>
        </pc:spChg>
        <pc:picChg chg="add mod">
          <ac:chgData name="linesssli998@gmail.com" userId="be153616156ef54f" providerId="Windows Live" clId="Web-{032EC812-C85E-42F0-9674-30C0B84C2C80}" dt="2025-06-06T21:56:45.979" v="114" actId="1076"/>
          <ac:picMkLst>
            <pc:docMk/>
            <pc:sldMk cId="0" sldId="268"/>
            <ac:picMk id="2" creationId="{380E6BE5-8D9F-5AA5-2164-3BB72BFEA739}"/>
          </ac:picMkLst>
        </pc:picChg>
        <pc:picChg chg="del">
          <ac:chgData name="linesssli998@gmail.com" userId="be153616156ef54f" providerId="Windows Live" clId="Web-{032EC812-C85E-42F0-9674-30C0B84C2C80}" dt="2025-06-06T21:56:43.463" v="112"/>
          <ac:picMkLst>
            <pc:docMk/>
            <pc:sldMk cId="0" sldId="268"/>
            <ac:picMk id="250" creationId="{00000000-0000-0000-0000-000000000000}"/>
          </ac:picMkLst>
        </pc:picChg>
      </pc:sldChg>
      <pc:sldChg chg="addSp delSp modSp">
        <pc:chgData name="linesssli998@gmail.com" userId="be153616156ef54f" providerId="Windows Live" clId="Web-{032EC812-C85E-42F0-9674-30C0B84C2C80}" dt="2025-06-06T21:58:21.685" v="125"/>
        <pc:sldMkLst>
          <pc:docMk/>
          <pc:sldMk cId="0" sldId="269"/>
        </pc:sldMkLst>
        <pc:spChg chg="mod">
          <ac:chgData name="linesssli998@gmail.com" userId="be153616156ef54f" providerId="Windows Live" clId="Web-{032EC812-C85E-42F0-9674-30C0B84C2C80}" dt="2025-06-06T21:57:00.385" v="119" actId="20577"/>
          <ac:spMkLst>
            <pc:docMk/>
            <pc:sldMk cId="0" sldId="269"/>
            <ac:spMk id="256" creationId="{00000000-0000-0000-0000-000000000000}"/>
          </ac:spMkLst>
        </pc:spChg>
        <pc:spChg chg="mod">
          <ac:chgData name="linesssli998@gmail.com" userId="be153616156ef54f" providerId="Windows Live" clId="Web-{032EC812-C85E-42F0-9674-30C0B84C2C80}" dt="2025-06-06T21:57:04.823" v="120" actId="20577"/>
          <ac:spMkLst>
            <pc:docMk/>
            <pc:sldMk cId="0" sldId="269"/>
            <ac:spMk id="257" creationId="{00000000-0000-0000-0000-000000000000}"/>
          </ac:spMkLst>
        </pc:spChg>
        <pc:picChg chg="add del mod">
          <ac:chgData name="linesssli998@gmail.com" userId="be153616156ef54f" providerId="Windows Live" clId="Web-{032EC812-C85E-42F0-9674-30C0B84C2C80}" dt="2025-06-06T21:58:20.060" v="124"/>
          <ac:picMkLst>
            <pc:docMk/>
            <pc:sldMk cId="0" sldId="269"/>
            <ac:picMk id="2" creationId="{3A7DBD07-11FF-7E4D-9E39-4B9FE901BCD8}"/>
          </ac:picMkLst>
        </pc:picChg>
        <pc:picChg chg="add mod">
          <ac:chgData name="linesssli998@gmail.com" userId="be153616156ef54f" providerId="Windows Live" clId="Web-{032EC812-C85E-42F0-9674-30C0B84C2C80}" dt="2025-06-06T21:58:21.685" v="125"/>
          <ac:picMkLst>
            <pc:docMk/>
            <pc:sldMk cId="0" sldId="269"/>
            <ac:picMk id="3" creationId="{F8922262-1A79-609C-FED2-71B81974EA42}"/>
          </ac:picMkLst>
        </pc:picChg>
        <pc:picChg chg="del">
          <ac:chgData name="linesssli998@gmail.com" userId="be153616156ef54f" providerId="Windows Live" clId="Web-{032EC812-C85E-42F0-9674-30C0B84C2C80}" dt="2025-06-06T21:58:18.122" v="122"/>
          <ac:picMkLst>
            <pc:docMk/>
            <pc:sldMk cId="0" sldId="269"/>
            <ac:picMk id="258" creationId="{00000000-0000-0000-0000-000000000000}"/>
          </ac:picMkLst>
        </pc:picChg>
      </pc:sldChg>
      <pc:sldChg chg="modSp">
        <pc:chgData name="linesssli998@gmail.com" userId="be153616156ef54f" providerId="Windows Live" clId="Web-{032EC812-C85E-42F0-9674-30C0B84C2C80}" dt="2025-06-06T22:05:54.996" v="149" actId="20577"/>
        <pc:sldMkLst>
          <pc:docMk/>
          <pc:sldMk cId="0" sldId="274"/>
        </pc:sldMkLst>
        <pc:spChg chg="mod">
          <ac:chgData name="linesssli998@gmail.com" userId="be153616156ef54f" providerId="Windows Live" clId="Web-{032EC812-C85E-42F0-9674-30C0B84C2C80}" dt="2025-06-06T22:05:54.996" v="149" actId="20577"/>
          <ac:spMkLst>
            <pc:docMk/>
            <pc:sldMk cId="0" sldId="274"/>
            <ac:spMk id="295" creationId="{00000000-0000-0000-0000-000000000000}"/>
          </ac:spMkLst>
        </pc:spChg>
        <pc:spChg chg="mod">
          <ac:chgData name="linesssli998@gmail.com" userId="be153616156ef54f" providerId="Windows Live" clId="Web-{032EC812-C85E-42F0-9674-30C0B84C2C80}" dt="2025-06-06T22:01:19.003" v="133" actId="20577"/>
          <ac:spMkLst>
            <pc:docMk/>
            <pc:sldMk cId="0" sldId="274"/>
            <ac:spMk id="297" creationId="{00000000-0000-0000-0000-000000000000}"/>
          </ac:spMkLst>
        </pc:spChg>
      </pc:sldChg>
      <pc:sldChg chg="modSp">
        <pc:chgData name="linesssli998@gmail.com" userId="be153616156ef54f" providerId="Windows Live" clId="Web-{032EC812-C85E-42F0-9674-30C0B84C2C80}" dt="2025-06-06T21:58:30.794" v="128" actId="20577"/>
        <pc:sldMkLst>
          <pc:docMk/>
          <pc:sldMk cId="1246031742" sldId="275"/>
        </pc:sldMkLst>
        <pc:spChg chg="mod">
          <ac:chgData name="linesssli998@gmail.com" userId="be153616156ef54f" providerId="Windows Live" clId="Web-{032EC812-C85E-42F0-9674-30C0B84C2C80}" dt="2025-06-06T21:58:30.794" v="128" actId="20577"/>
          <ac:spMkLst>
            <pc:docMk/>
            <pc:sldMk cId="1246031742" sldId="275"/>
            <ac:spMk id="225" creationId="{00000000-0000-0000-0000-000000000000}"/>
          </ac:spMkLst>
        </pc:spChg>
      </pc:sldChg>
      <pc:sldChg chg="modSp">
        <pc:chgData name="linesssli998@gmail.com" userId="be153616156ef54f" providerId="Windows Live" clId="Web-{032EC812-C85E-42F0-9674-30C0B84C2C80}" dt="2025-06-06T21:58:39.826" v="129" actId="20577"/>
        <pc:sldMkLst>
          <pc:docMk/>
          <pc:sldMk cId="2525159599" sldId="276"/>
        </pc:sldMkLst>
        <pc:spChg chg="mod">
          <ac:chgData name="linesssli998@gmail.com" userId="be153616156ef54f" providerId="Windows Live" clId="Web-{032EC812-C85E-42F0-9674-30C0B84C2C80}" dt="2025-06-06T21:58:39.826" v="129" actId="20577"/>
          <ac:spMkLst>
            <pc:docMk/>
            <pc:sldMk cId="2525159599" sldId="276"/>
            <ac:spMk id="233" creationId="{00000000-0000-0000-0000-000000000000}"/>
          </ac:spMkLst>
        </pc:spChg>
      </pc:sldChg>
    </pc:docChg>
  </pc:docChgLst>
  <pc:docChgLst>
    <pc:chgData name="linesssli998@gmail.com" userId="be153616156ef54f" providerId="Windows Live" clId="Web-{BA9A3545-EF7D-48A8-8B42-4FA19DA6630E}"/>
    <pc:docChg chg="modSld">
      <pc:chgData name="linesssli998@gmail.com" userId="be153616156ef54f" providerId="Windows Live" clId="Web-{BA9A3545-EF7D-48A8-8B42-4FA19DA6630E}" dt="2025-06-06T21:26:03.919" v="177"/>
      <pc:docMkLst>
        <pc:docMk/>
      </pc:docMkLst>
      <pc:sldChg chg="modSp">
        <pc:chgData name="linesssli998@gmail.com" userId="be153616156ef54f" providerId="Windows Live" clId="Web-{BA9A3545-EF7D-48A8-8B42-4FA19DA6630E}" dt="2025-06-06T20:43:03.387" v="48" actId="20577"/>
        <pc:sldMkLst>
          <pc:docMk/>
          <pc:sldMk cId="0" sldId="256"/>
        </pc:sldMkLst>
        <pc:spChg chg="mod">
          <ac:chgData name="linesssli998@gmail.com" userId="be153616156ef54f" providerId="Windows Live" clId="Web-{BA9A3545-EF7D-48A8-8B42-4FA19DA6630E}" dt="2025-06-06T20:43:03.387" v="48" actId="20577"/>
          <ac:spMkLst>
            <pc:docMk/>
            <pc:sldMk cId="0" sldId="256"/>
            <ac:spMk id="146" creationId="{00000000-0000-0000-0000-000000000000}"/>
          </ac:spMkLst>
        </pc:spChg>
      </pc:sldChg>
      <pc:sldChg chg="modSp">
        <pc:chgData name="linesssli998@gmail.com" userId="be153616156ef54f" providerId="Windows Live" clId="Web-{BA9A3545-EF7D-48A8-8B42-4FA19DA6630E}" dt="2025-06-06T21:01:46.950" v="123" actId="20577"/>
        <pc:sldMkLst>
          <pc:docMk/>
          <pc:sldMk cId="0" sldId="258"/>
        </pc:sldMkLst>
        <pc:spChg chg="mod">
          <ac:chgData name="linesssli998@gmail.com" userId="be153616156ef54f" providerId="Windows Live" clId="Web-{BA9A3545-EF7D-48A8-8B42-4FA19DA6630E}" dt="2025-06-06T21:01:46.950" v="123" actId="20577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linesssli998@gmail.com" userId="be153616156ef54f" providerId="Windows Live" clId="Web-{BA9A3545-EF7D-48A8-8B42-4FA19DA6630E}" dt="2025-06-06T21:00:33.228" v="115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">
        <pc:chgData name="linesssli998@gmail.com" userId="be153616156ef54f" providerId="Windows Live" clId="Web-{BA9A3545-EF7D-48A8-8B42-4FA19DA6630E}" dt="2025-06-06T21:04:55.799" v="134" actId="1076"/>
        <pc:sldMkLst>
          <pc:docMk/>
          <pc:sldMk cId="0" sldId="259"/>
        </pc:sldMkLst>
        <pc:spChg chg="mod">
          <ac:chgData name="linesssli998@gmail.com" userId="be153616156ef54f" providerId="Windows Live" clId="Web-{BA9A3545-EF7D-48A8-8B42-4FA19DA6630E}" dt="2025-06-06T21:03:53.516" v="129" actId="14100"/>
          <ac:spMkLst>
            <pc:docMk/>
            <pc:sldMk cId="0" sldId="259"/>
            <ac:spMk id="168" creationId="{00000000-0000-0000-0000-000000000000}"/>
          </ac:spMkLst>
        </pc:spChg>
        <pc:spChg chg="mod">
          <ac:chgData name="linesssli998@gmail.com" userId="be153616156ef54f" providerId="Windows Live" clId="Web-{BA9A3545-EF7D-48A8-8B42-4FA19DA6630E}" dt="2025-06-06T21:02:34.561" v="124" actId="20577"/>
          <ac:spMkLst>
            <pc:docMk/>
            <pc:sldMk cId="0" sldId="259"/>
            <ac:spMk id="170" creationId="{00000000-0000-0000-0000-000000000000}"/>
          </ac:spMkLst>
        </pc:spChg>
        <pc:picChg chg="add mod">
          <ac:chgData name="linesssli998@gmail.com" userId="be153616156ef54f" providerId="Windows Live" clId="Web-{BA9A3545-EF7D-48A8-8B42-4FA19DA6630E}" dt="2025-06-06T21:04:55.799" v="134" actId="1076"/>
          <ac:picMkLst>
            <pc:docMk/>
            <pc:sldMk cId="0" sldId="259"/>
            <ac:picMk id="2" creationId="{795AD747-2CC5-D02B-F67D-84499E70931E}"/>
          </ac:picMkLst>
        </pc:picChg>
        <pc:picChg chg="del">
          <ac:chgData name="linesssli998@gmail.com" userId="be153616156ef54f" providerId="Windows Live" clId="Web-{BA9A3545-EF7D-48A8-8B42-4FA19DA6630E}" dt="2025-06-06T21:04:42.283" v="130"/>
          <ac:picMkLst>
            <pc:docMk/>
            <pc:sldMk cId="0" sldId="259"/>
            <ac:picMk id="171" creationId="{00000000-0000-0000-0000-000000000000}"/>
          </ac:picMkLst>
        </pc:picChg>
      </pc:sldChg>
      <pc:sldChg chg="addSp delSp modSp">
        <pc:chgData name="linesssli998@gmail.com" userId="be153616156ef54f" providerId="Windows Live" clId="Web-{BA9A3545-EF7D-48A8-8B42-4FA19DA6630E}" dt="2025-06-06T21:19:28.897" v="149" actId="20577"/>
        <pc:sldMkLst>
          <pc:docMk/>
          <pc:sldMk cId="0" sldId="260"/>
        </pc:sldMkLst>
        <pc:spChg chg="mod">
          <ac:chgData name="linesssli998@gmail.com" userId="be153616156ef54f" providerId="Windows Live" clId="Web-{BA9A3545-EF7D-48A8-8B42-4FA19DA6630E}" dt="2025-06-06T21:19:09.865" v="148" actId="1076"/>
          <ac:spMkLst>
            <pc:docMk/>
            <pc:sldMk cId="0" sldId="260"/>
            <ac:spMk id="177" creationId="{00000000-0000-0000-0000-000000000000}"/>
          </ac:spMkLst>
        </pc:spChg>
        <pc:spChg chg="mod">
          <ac:chgData name="linesssli998@gmail.com" userId="be153616156ef54f" providerId="Windows Live" clId="Web-{BA9A3545-EF7D-48A8-8B42-4FA19DA6630E}" dt="2025-06-06T21:19:28.897" v="149" actId="20577"/>
          <ac:spMkLst>
            <pc:docMk/>
            <pc:sldMk cId="0" sldId="260"/>
            <ac:spMk id="179" creationId="{00000000-0000-0000-0000-000000000000}"/>
          </ac:spMkLst>
        </pc:spChg>
        <pc:picChg chg="add del mod">
          <ac:chgData name="linesssli998@gmail.com" userId="be153616156ef54f" providerId="Windows Live" clId="Web-{BA9A3545-EF7D-48A8-8B42-4FA19DA6630E}" dt="2025-06-06T21:17:23.612" v="141"/>
          <ac:picMkLst>
            <pc:docMk/>
            <pc:sldMk cId="0" sldId="260"/>
            <ac:picMk id="2" creationId="{5006C141-FC31-F198-031D-8EB986942B37}"/>
          </ac:picMkLst>
        </pc:picChg>
        <pc:picChg chg="add del">
          <ac:chgData name="linesssli998@gmail.com" userId="be153616156ef54f" providerId="Windows Live" clId="Web-{BA9A3545-EF7D-48A8-8B42-4FA19DA6630E}" dt="2025-06-06T21:17:26.425" v="142"/>
          <ac:picMkLst>
            <pc:docMk/>
            <pc:sldMk cId="0" sldId="260"/>
            <ac:picMk id="180" creationId="{00000000-0000-0000-0000-000000000000}"/>
          </ac:picMkLst>
        </pc:picChg>
      </pc:sldChg>
      <pc:sldChg chg="addSp delSp modSp">
        <pc:chgData name="linesssli998@gmail.com" userId="be153616156ef54f" providerId="Windows Live" clId="Web-{BA9A3545-EF7D-48A8-8B42-4FA19DA6630E}" dt="2025-06-06T21:23:03.551" v="165" actId="1076"/>
        <pc:sldMkLst>
          <pc:docMk/>
          <pc:sldMk cId="0" sldId="261"/>
        </pc:sldMkLst>
        <pc:spChg chg="del mod">
          <ac:chgData name="linesssli998@gmail.com" userId="be153616156ef54f" providerId="Windows Live" clId="Web-{BA9A3545-EF7D-48A8-8B42-4FA19DA6630E}" dt="2025-06-06T21:19:51.132" v="154"/>
          <ac:spMkLst>
            <pc:docMk/>
            <pc:sldMk cId="0" sldId="261"/>
            <ac:spMk id="186" creationId="{00000000-0000-0000-0000-000000000000}"/>
          </ac:spMkLst>
        </pc:spChg>
        <pc:spChg chg="mod">
          <ac:chgData name="linesssli998@gmail.com" userId="be153616156ef54f" providerId="Windows Live" clId="Web-{BA9A3545-EF7D-48A8-8B42-4FA19DA6630E}" dt="2025-06-06T21:19:46.195" v="150" actId="20577"/>
          <ac:spMkLst>
            <pc:docMk/>
            <pc:sldMk cId="0" sldId="261"/>
            <ac:spMk id="187" creationId="{00000000-0000-0000-0000-000000000000}"/>
          </ac:spMkLst>
        </pc:spChg>
        <pc:picChg chg="add mod">
          <ac:chgData name="linesssli998@gmail.com" userId="be153616156ef54f" providerId="Windows Live" clId="Web-{BA9A3545-EF7D-48A8-8B42-4FA19DA6630E}" dt="2025-06-06T21:20:43.212" v="159" actId="1076"/>
          <ac:picMkLst>
            <pc:docMk/>
            <pc:sldMk cId="0" sldId="261"/>
            <ac:picMk id="2" creationId="{CCACFB6C-0CFA-6514-CFD9-F1948A42428C}"/>
          </ac:picMkLst>
        </pc:picChg>
        <pc:picChg chg="add mod">
          <ac:chgData name="linesssli998@gmail.com" userId="be153616156ef54f" providerId="Windows Live" clId="Web-{BA9A3545-EF7D-48A8-8B42-4FA19DA6630E}" dt="2025-06-06T21:21:20.870" v="161" actId="1076"/>
          <ac:picMkLst>
            <pc:docMk/>
            <pc:sldMk cId="0" sldId="261"/>
            <ac:picMk id="3" creationId="{CA0B2120-4411-5C57-FC89-E5FA1AB53C75}"/>
          </ac:picMkLst>
        </pc:picChg>
        <pc:picChg chg="add mod">
          <ac:chgData name="linesssli998@gmail.com" userId="be153616156ef54f" providerId="Windows Live" clId="Web-{BA9A3545-EF7D-48A8-8B42-4FA19DA6630E}" dt="2025-06-06T21:22:12.908" v="163" actId="1076"/>
          <ac:picMkLst>
            <pc:docMk/>
            <pc:sldMk cId="0" sldId="261"/>
            <ac:picMk id="4" creationId="{DF838644-EB91-6D24-ED98-F453089ED5BF}"/>
          </ac:picMkLst>
        </pc:picChg>
        <pc:picChg chg="add mod">
          <ac:chgData name="linesssli998@gmail.com" userId="be153616156ef54f" providerId="Windows Live" clId="Web-{BA9A3545-EF7D-48A8-8B42-4FA19DA6630E}" dt="2025-06-06T21:23:03.551" v="165" actId="1076"/>
          <ac:picMkLst>
            <pc:docMk/>
            <pc:sldMk cId="0" sldId="261"/>
            <ac:picMk id="5" creationId="{E33C0C57-6E8A-DB63-FC0A-A4A27D24F76F}"/>
          </ac:picMkLst>
        </pc:picChg>
        <pc:picChg chg="del">
          <ac:chgData name="linesssli998@gmail.com" userId="be153616156ef54f" providerId="Windows Live" clId="Web-{BA9A3545-EF7D-48A8-8B42-4FA19DA6630E}" dt="2025-06-06T21:19:56.023" v="157"/>
          <ac:picMkLst>
            <pc:docMk/>
            <pc:sldMk cId="0" sldId="261"/>
            <ac:picMk id="188" creationId="{00000000-0000-0000-0000-000000000000}"/>
          </ac:picMkLst>
        </pc:picChg>
        <pc:picChg chg="del">
          <ac:chgData name="linesssli998@gmail.com" userId="be153616156ef54f" providerId="Windows Live" clId="Web-{BA9A3545-EF7D-48A8-8B42-4FA19DA6630E}" dt="2025-06-06T21:19:52.242" v="155"/>
          <ac:picMkLst>
            <pc:docMk/>
            <pc:sldMk cId="0" sldId="261"/>
            <ac:picMk id="189" creationId="{00000000-0000-0000-0000-000000000000}"/>
          </ac:picMkLst>
        </pc:picChg>
        <pc:picChg chg="del">
          <ac:chgData name="linesssli998@gmail.com" userId="be153616156ef54f" providerId="Windows Live" clId="Web-{BA9A3545-EF7D-48A8-8B42-4FA19DA6630E}" dt="2025-06-06T21:19:54.367" v="156"/>
          <ac:picMkLst>
            <pc:docMk/>
            <pc:sldMk cId="0" sldId="261"/>
            <ac:picMk id="190" creationId="{00000000-0000-0000-0000-000000000000}"/>
          </ac:picMkLst>
        </pc:picChg>
      </pc:sldChg>
      <pc:sldChg chg="addSp delSp modSp">
        <pc:chgData name="linesssli998@gmail.com" userId="be153616156ef54f" providerId="Windows Live" clId="Web-{BA9A3545-EF7D-48A8-8B42-4FA19DA6630E}" dt="2025-06-06T21:26:03.919" v="177"/>
        <pc:sldMkLst>
          <pc:docMk/>
          <pc:sldMk cId="0" sldId="262"/>
        </pc:sldMkLst>
        <pc:picChg chg="add mod">
          <ac:chgData name="linesssli998@gmail.com" userId="be153616156ef54f" providerId="Windows Live" clId="Web-{BA9A3545-EF7D-48A8-8B42-4FA19DA6630E}" dt="2025-06-06T21:24:50.245" v="172" actId="1076"/>
          <ac:picMkLst>
            <pc:docMk/>
            <pc:sldMk cId="0" sldId="262"/>
            <ac:picMk id="2" creationId="{696FE20D-DCA3-AC4A-537E-08B7EFFCC7A1}"/>
          </ac:picMkLst>
        </pc:picChg>
        <pc:picChg chg="add mod">
          <ac:chgData name="linesssli998@gmail.com" userId="be153616156ef54f" providerId="Windows Live" clId="Web-{BA9A3545-EF7D-48A8-8B42-4FA19DA6630E}" dt="2025-06-06T21:25:59.216" v="176" actId="1076"/>
          <ac:picMkLst>
            <pc:docMk/>
            <pc:sldMk cId="0" sldId="262"/>
            <ac:picMk id="3" creationId="{F55C6E5B-B38C-7849-C11F-3B01831E169D}"/>
          </ac:picMkLst>
        </pc:picChg>
        <pc:picChg chg="add del">
          <ac:chgData name="linesssli998@gmail.com" userId="be153616156ef54f" providerId="Windows Live" clId="Web-{BA9A3545-EF7D-48A8-8B42-4FA19DA6630E}" dt="2025-06-06T21:26:03.919" v="177"/>
          <ac:picMkLst>
            <pc:docMk/>
            <pc:sldMk cId="0" sldId="262"/>
            <ac:picMk id="198" creationId="{00000000-0000-0000-0000-000000000000}"/>
          </ac:picMkLst>
        </pc:picChg>
        <pc:picChg chg="add del">
          <ac:chgData name="linesssli998@gmail.com" userId="be153616156ef54f" providerId="Windows Live" clId="Web-{BA9A3545-EF7D-48A8-8B42-4FA19DA6630E}" dt="2025-06-06T21:24:06.868" v="168"/>
          <ac:picMkLst>
            <pc:docMk/>
            <pc:sldMk cId="0" sldId="262"/>
            <ac:picMk id="199" creationId="{00000000-0000-0000-0000-000000000000}"/>
          </ac:picMkLst>
        </pc:picChg>
        <pc:picChg chg="mod">
          <ac:chgData name="linesssli998@gmail.com" userId="be153616156ef54f" providerId="Windows Live" clId="Web-{BA9A3545-EF7D-48A8-8B42-4FA19DA6630E}" dt="2025-06-06T21:24:53.792" v="174" actId="1076"/>
          <ac:picMkLst>
            <pc:docMk/>
            <pc:sldMk cId="0" sldId="262"/>
            <ac:picMk id="20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.docs.live.net/BE153616156EF54F/Desktop/&#1056;&#1072;&#1073;&#1086;&#1090;&#1072;%20&#1089;%20Git6.docx" TargetMode="External"/><Relationship Id="rId3" Type="http://schemas.openxmlformats.org/officeDocument/2006/relationships/hyperlink" Target="https://d.docs.live.net/BE153616156EF54F/Desktop/&#1091;&#1095;&#1077;&#1073;&#1072;&#1073;/&#1056;&#1072;&#1073;&#1086;&#1090;&#1072;%20&#1089;%20Git1.docx" TargetMode="External"/><Relationship Id="rId7" Type="http://schemas.openxmlformats.org/officeDocument/2006/relationships/hyperlink" Target="https://d.docs.live.net/BE153616156EF54F/Desktop/&#1056;&#1072;&#1073;&#1086;&#1090;&#1072;%20&#1089;%20Git5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.docs.live.net/BE153616156EF54F/Desktop/&#1056;&#1072;&#1073;&#1086;&#1090;&#1072;%20&#1089;%20Git4.docx" TargetMode="External"/><Relationship Id="rId11" Type="http://schemas.openxmlformats.org/officeDocument/2006/relationships/hyperlink" Target="https://d.docs.live.net/BE153616156EF54F/Desktop/&#1056;&#1072;&#1073;&#1086;&#1090;&#1072;%20Git9.docx" TargetMode="External"/><Relationship Id="rId5" Type="http://schemas.openxmlformats.org/officeDocument/2006/relationships/hyperlink" Target="https://d.docs.live.net/BE153616156EF54F/Desktop/&#1056;&#1072;&#1073;&#1086;&#1090;&#1072;%20&#1089;%20Git3.docx" TargetMode="External"/><Relationship Id="rId10" Type="http://schemas.openxmlformats.org/officeDocument/2006/relationships/hyperlink" Target="https://d.docs.live.net/BE153616156EF54F/Desktop/&#1056;&#1072;&#1073;&#1086;&#1090;&#1072;%20&#1089;%20Git8.docx" TargetMode="External"/><Relationship Id="rId4" Type="http://schemas.openxmlformats.org/officeDocument/2006/relationships/hyperlink" Target="https://d.docs.live.net/BE153616156EF54F/Desktop/&#1056;&#1072;&#1073;&#1086;&#1090;&#1072;%20&#1089;%20Git2.docx" TargetMode="External"/><Relationship Id="rId9" Type="http://schemas.openxmlformats.org/officeDocument/2006/relationships/hyperlink" Target="https://d.docs.live.net/BE153616156EF54F/Desktop/&#1056;&#1072;&#1073;&#1086;&#1090;&#1072;%20&#1089;%20Git7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/>
              <a:t>ОТЧЕТ </a:t>
            </a:r>
            <a:br>
              <a:rPr lang="ru-RU" sz="2100"/>
            </a:br>
            <a:r>
              <a:rPr lang="ru-RU" sz="2100"/>
              <a:t>о прохождении учебной практики </a:t>
            </a:r>
            <a:br>
              <a:rPr lang="ru-RU" sz="2100"/>
            </a:br>
            <a:br>
              <a:rPr lang="ru-RU" sz="2100"/>
            </a:br>
            <a:r>
              <a:rPr lang="ru-RU" sz="2000"/>
              <a:t>по профессиональному модулю</a:t>
            </a:r>
            <a:br>
              <a:rPr lang="ru-RU" sz="2000"/>
            </a:br>
            <a:r>
              <a:rPr lang="ru-RU" sz="2000"/>
              <a:t>ПМ.02 Осуществление интеграции программных модулей</a:t>
            </a:r>
            <a:br>
              <a:rPr lang="ru-RU" sz="2000"/>
            </a:br>
            <a:br>
              <a:rPr lang="ru-RU" sz="2000"/>
            </a:br>
            <a:r>
              <a:rPr lang="ru-RU" sz="2000"/>
              <a:t>в период с «25» мая 2025 г. по «07» июня 2025 г.</a:t>
            </a:r>
            <a:br>
              <a:rPr lang="ru-RU" sz="2000"/>
            </a:br>
            <a:br>
              <a:rPr lang="ru-RU" sz="2000"/>
            </a:br>
            <a:r>
              <a:rPr lang="ru-RU" sz="2000"/>
              <a:t> Специальность 09.02.07 Информационные системы и программирование</a:t>
            </a:r>
            <a:br>
              <a:rPr lang="ru-RU" sz="2100"/>
            </a:br>
            <a:endParaRPr sz="270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_Лескина Марина Александровна___________________________________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_______ДКИП-204прог________________________________________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Сибирёв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Валерьевич___________________________________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>
              <a:buSzPts val="2000"/>
            </a:pPr>
            <a:r>
              <a:rPr lang="ru-RU" sz="20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Cкриншот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удаленных веток.</a:t>
            </a:r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67C3127-6279-BC89-9792-A56B947D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67" y="2477825"/>
            <a:ext cx="880959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>
              <a:buSzPts val="2000"/>
            </a:pPr>
            <a:r>
              <a:rPr lang="ru-RU" sz="20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Cкриншот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результата работы созданного </a:t>
            </a:r>
            <a:r>
              <a:rPr lang="ru-RU" sz="2000" b="0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34" name="Google Shape;234;g2c2613dc383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900" y="2966247"/>
            <a:ext cx="5943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271602" y="1530159"/>
            <a:ext cx="97505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>
              <a:buSzPts val="2000"/>
            </a:pPr>
            <a:r>
              <a:rPr lang="ru-RU" sz="20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Cкриншот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отправки изменений в удаленный репозиторий.</a:t>
            </a:r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электроника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C3E7A20-9107-8FE4-4D32-D3F252F1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23" y="2499208"/>
            <a:ext cx="6699689" cy="49336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>
              <a:buSzPts val="2000"/>
            </a:pPr>
            <a:r>
              <a:rPr lang="ru-RU" sz="20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Cкриншот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удаления ветки  iss53.</a:t>
            </a:r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80E6BE5-8D9F-5AA5-2164-3BB72BFE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25" y="3181350"/>
            <a:ext cx="8114352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>
              <a:buSzPts val="2000"/>
            </a:pPr>
            <a:r>
              <a:rPr lang="ru-RU" sz="20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Cкриншот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слияния веток.</a:t>
            </a:r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Шриф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8922262-1A79-609C-FED2-71B81974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168" y="2919413"/>
            <a:ext cx="4571466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500" b="0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500" b="0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500" b="0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indent="0" algn="just">
              <a:buNone/>
            </a:pPr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Работа с командной строкой в среде MinGW-w64</a:t>
            </a:r>
            <a:endParaRPr lang="ru-RU"/>
          </a:p>
          <a:p>
            <a:pPr marL="76200" indent="0" algn="just">
              <a:buNone/>
            </a:pPr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Компиляция и запуск программ на C/C++ через терминал MinGW-w64</a:t>
            </a:r>
            <a:endParaRPr lang="ru-RU"/>
          </a:p>
          <a:p>
            <a:pPr marL="76200" indent="0" algn="just">
              <a:buNone/>
            </a:pPr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Использование основных команд для навигации по файловой системе, редактирования и управления файлами</a:t>
            </a:r>
            <a:endParaRPr lang="ru-RU"/>
          </a:p>
          <a:p>
            <a:pPr marL="76200" indent="0" algn="just">
              <a:buNone/>
            </a:pPr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Настройка среды разработки и сборка проектов в командной строке</a:t>
            </a:r>
            <a:endParaRPr lang="ru-RU"/>
          </a:p>
          <a:p>
            <a:pPr marL="76200" indent="0" algn="just">
              <a:buNone/>
            </a:pPr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Решение практических задач по программированию с применением командных инструментов MinGW-w64</a:t>
            </a:r>
            <a:endParaRPr lang="ru-RU"/>
          </a:p>
          <a:p>
            <a:pPr marL="76200" lvl="0" indent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ru-RU"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Директ-Медиа, 2021. – 169 с. : схем. – Режим доступа: по подписке. – URL: 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https://biblioclub.ru/</a:t>
            </a:r>
            <a:endParaRPr lang="en-US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Гит.docx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>
              <a:buNone/>
            </a:pPr>
            <a:r>
              <a:rPr lang="ru-RU" sz="1600">
                <a:solidFill>
                  <a:schemeClr val="tx1"/>
                </a:solidFill>
              </a:rPr>
              <a:t>Я, Лескина Марина Александровна, проходила учебную практику в лабораторных условиях на базе Университета «Синергия».</a:t>
            </a:r>
          </a:p>
          <a:p>
            <a:pPr>
              <a:buNone/>
            </a:pPr>
            <a:r>
              <a:rPr lang="ru-RU" sz="1600">
                <a:solidFill>
                  <a:schemeClr val="tx1"/>
                </a:solidFill>
              </a:rPr>
              <a:t>При выполнении индивидуального задания по практике решала кейс по интеграции программных модулей. Работа с MINGW64</a:t>
            </a:r>
          </a:p>
          <a:p>
            <a:pPr>
              <a:buNone/>
            </a:pPr>
            <a:r>
              <a:rPr lang="ru-RU" sz="1600">
                <a:solidFill>
                  <a:schemeClr val="tx1"/>
                </a:solidFill>
              </a:rPr>
              <a:t>Перед началом практики:</a:t>
            </a:r>
          </a:p>
          <a:p>
            <a:pPr marL="285750" indent="-285750"/>
            <a:r>
              <a:rPr lang="ru-RU" sz="1600">
                <a:solidFill>
                  <a:schemeClr val="tx1"/>
                </a:solidFill>
              </a:rPr>
              <a:t>Приняла участие в организационном собрании по практике.</a:t>
            </a:r>
          </a:p>
          <a:p>
            <a:pPr marL="285750" indent="-285750"/>
            <a:r>
              <a:rPr lang="ru-RU" sz="1600">
                <a:solidFill>
                  <a:schemeClr val="tx1"/>
                </a:solidFill>
              </a:rPr>
              <a:t>Ознакомилась с комплектом шаблонов отчетной документации по практике.</a:t>
            </a:r>
          </a:p>
          <a:p>
            <a:pPr marL="285750" indent="-285750"/>
            <a:r>
              <a:rPr lang="ru-RU" sz="1600">
                <a:solidFill>
                  <a:schemeClr val="tx1"/>
                </a:solidFill>
              </a:rPr>
              <a:t>Уточнила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безопасности.</a:t>
            </a:r>
          </a:p>
          <a:p>
            <a:pPr marL="0" indent="0">
              <a:buNone/>
            </a:pPr>
            <a:r>
              <a:rPr lang="ru-RU" sz="1600">
                <a:solidFill>
                  <a:schemeClr val="tx1"/>
                </a:solidFill>
              </a:rPr>
              <a:t>Требования к внешнему виду: деловой стиль одежды, аккуратность, отсутствие ярких украшений</a:t>
            </a:r>
            <a:endParaRPr lang="ru-RU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sz="1600">
                <a:solidFill>
                  <a:schemeClr val="tx1"/>
                </a:solidFill>
              </a:rPr>
              <a:t>График работы: с пн. по пт.</a:t>
            </a:r>
          </a:p>
          <a:p>
            <a:pPr>
              <a:buNone/>
            </a:pPr>
            <a:r>
              <a:rPr lang="ru-RU" sz="1600">
                <a:solidFill>
                  <a:schemeClr val="tx1"/>
                </a:solidFill>
              </a:rPr>
              <a:t>Круг обязанностей: настройка программных модулей, тестирование интеграции, создание документации и т.п.</a:t>
            </a:r>
          </a:p>
          <a:p>
            <a:pPr>
              <a:buNone/>
            </a:pPr>
            <a:r>
              <a:rPr lang="ru-RU" sz="1600">
                <a:solidFill>
                  <a:schemeClr val="tx1"/>
                </a:solidFill>
              </a:rPr>
              <a:t>Доступ к данным: доступ к корпоративным системам, репозиториям, базам данных и т.п.</a:t>
            </a: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endParaRPr lang="ru-RU" sz="1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367625" y="1453471"/>
            <a:ext cx="9836280" cy="500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indent="71882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>
                <a:solidFill>
                  <a:srgbClr val="000000"/>
                </a:solidFill>
                <a:latin typeface="Times New Roman"/>
                <a:cs typeface="Times New Roman"/>
              </a:rPr>
              <a:t>Ознакомилась с инструментальными средствами, необходимыми для выполнения учебной практики, и осуществила их предустановку. В процессе подготовки изучила инструкции по работе с программным обеспечением, а также проверила его работоспособность и совместимость с системными требованиями. </a:t>
            </a:r>
            <a:endParaRPr lang="ru-RU"/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95AD747-2CC5-D02B-F67D-84499E70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36" y="2830685"/>
            <a:ext cx="6044938" cy="4246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134010" y="1557949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indent="71882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 Предметная область охватывает деятельность правоохранительных органов по выявлению, документированию, расследованию и розыску преступных лиц. Основная цель — обеспечить безопасность граждан и соблюдение закона за счет эффективного управления информацией о преступных событиях.</a:t>
            </a:r>
            <a:endParaRPr lang="ru-RU" sz="2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CACFB6C-0CFA-6514-CFD9-F1948A42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7" y="2082966"/>
            <a:ext cx="3876222" cy="1695450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A0B2120-4411-5C57-FC89-E5FA1AB5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6" y="4062291"/>
            <a:ext cx="5304805" cy="23050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F838644-EB91-6D24-ED98-F453089ED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622" y="1594325"/>
            <a:ext cx="5266710" cy="228600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сплей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33C0C57-6E8A-DB63-FC0A-A4A27D24F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996" y="4441393"/>
            <a:ext cx="4742896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>
              <a:buSzPts val="2000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истории коммитов вашего проекта, </a:t>
            </a:r>
            <a:r>
              <a:rPr lang="ru-RU" sz="2000" b="0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99" name="Google Shape;199;g2c2613dc383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5954" y="4036836"/>
            <a:ext cx="4737899" cy="2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электроника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96FE20D-DCA3-AC4A-537E-08B7EFFCC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62" y="2636009"/>
            <a:ext cx="4994576" cy="4058369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55C6E5B-B38C-7849-C11F-3B01831E1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343" y="2630531"/>
            <a:ext cx="5145617" cy="2811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>
              <a:buSzPts val="2000"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37676B3-4468-C765-B790-C36FF3E9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39" y="2800548"/>
            <a:ext cx="6381004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>
              <a:buSzPts val="2000"/>
            </a:pPr>
            <a:r>
              <a:rPr lang="ru-RU" sz="20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Cкриншоты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создания ветки, просмотра истории ветки </a:t>
            </a:r>
            <a:r>
              <a:rPr lang="ru-RU" sz="2000" b="0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C0FA67E-0DA3-716B-FFFC-271BEF0D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16" y="2275211"/>
            <a:ext cx="6103154" cy="1987168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электроника, снимок экрана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558E9DB-0DFA-3B13-98AD-BC33B745D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86" y="4085045"/>
            <a:ext cx="6802512" cy="3474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Microsoft Office PowerPoint</Application>
  <PresentationFormat>Произвольный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Times New Roman</vt:lpstr>
      <vt:lpstr>Arial Black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linesssli998@gmail.com</cp:lastModifiedBy>
  <cp:revision>1</cp:revision>
  <dcterms:created xsi:type="dcterms:W3CDTF">2020-03-27T22:15:06Z</dcterms:created>
  <dcterms:modified xsi:type="dcterms:W3CDTF">2025-06-06T22:43:24Z</dcterms:modified>
</cp:coreProperties>
</file>