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8" r:id="rId16"/>
    <p:sldId id="279" r:id="rId17"/>
    <p:sldId id="277" r:id="rId18"/>
    <p:sldId id="273" r:id="rId19"/>
    <p:sldId id="274" r:id="rId20"/>
  </p:sldIdLst>
  <p:sldSz cx="10693400" cy="7561263"/>
  <p:notesSz cx="6669088" cy="9928225"/>
  <p:embeddedFontLst>
    <p:embeddedFont>
      <p:font typeface="Arial Black" panose="020B0A04020102020204" pitchFamily="34" charset="0"/>
      <p:bold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168" y="28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0988E7-33C6-434C-BE68-C9566930449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B1BEF7AC-9452-49C6-ABD2-27CFED3F5062}">
      <dgm:prSet phldrT="[Текст]"/>
      <dgm:spPr/>
      <dgm:t>
        <a:bodyPr/>
        <a:lstStyle/>
        <a:p>
          <a:r>
            <a:rPr lang="ru-RU"/>
            <a:t>Генеральный директор</a:t>
          </a:r>
        </a:p>
      </dgm:t>
    </dgm:pt>
    <dgm:pt modelId="{2D7A034A-88C7-4E4E-A44E-184CEE01749C}" type="parTrans" cxnId="{071835F2-97E0-4E23-ADC4-F0095D1B69B9}">
      <dgm:prSet/>
      <dgm:spPr/>
      <dgm:t>
        <a:bodyPr/>
        <a:lstStyle/>
        <a:p>
          <a:endParaRPr lang="ru-RU"/>
        </a:p>
      </dgm:t>
    </dgm:pt>
    <dgm:pt modelId="{4A234849-4910-47B7-9200-89611407D214}" type="sibTrans" cxnId="{071835F2-97E0-4E23-ADC4-F0095D1B69B9}">
      <dgm:prSet/>
      <dgm:spPr/>
      <dgm:t>
        <a:bodyPr/>
        <a:lstStyle/>
        <a:p>
          <a:endParaRPr lang="ru-RU"/>
        </a:p>
      </dgm:t>
    </dgm:pt>
    <dgm:pt modelId="{D178AB08-34C7-45C9-987B-6AC9081BAB3D}">
      <dgm:prSet phldrT="[Текст]"/>
      <dgm:spPr/>
      <dgm:t>
        <a:bodyPr/>
        <a:lstStyle/>
        <a:p>
          <a:r>
            <a:rPr lang="ru-RU"/>
            <a:t>Начальник производства</a:t>
          </a:r>
        </a:p>
      </dgm:t>
    </dgm:pt>
    <dgm:pt modelId="{040EA03F-1AAE-496E-8F4A-BC93A209B97D}" type="parTrans" cxnId="{CB0EB836-3486-44F2-B4DA-0B93DE76E343}">
      <dgm:prSet/>
      <dgm:spPr/>
      <dgm:t>
        <a:bodyPr/>
        <a:lstStyle/>
        <a:p>
          <a:endParaRPr lang="ru-RU"/>
        </a:p>
      </dgm:t>
    </dgm:pt>
    <dgm:pt modelId="{DB862356-5BF4-4BEE-A718-AD51D46D4161}" type="sibTrans" cxnId="{CB0EB836-3486-44F2-B4DA-0B93DE76E343}">
      <dgm:prSet/>
      <dgm:spPr/>
      <dgm:t>
        <a:bodyPr/>
        <a:lstStyle/>
        <a:p>
          <a:endParaRPr lang="ru-RU"/>
        </a:p>
      </dgm:t>
    </dgm:pt>
    <dgm:pt modelId="{0491464D-532B-4C00-A139-AFA9B05E00F9}">
      <dgm:prSet phldrT="[Текст]"/>
      <dgm:spPr/>
      <dgm:t>
        <a:bodyPr/>
        <a:lstStyle/>
        <a:p>
          <a:r>
            <a:rPr lang="ru-RU"/>
            <a:t>Мастер 1</a:t>
          </a:r>
        </a:p>
      </dgm:t>
    </dgm:pt>
    <dgm:pt modelId="{1719A65B-4E00-491D-8213-70B4876DDFDD}" type="parTrans" cxnId="{5ABF8838-4152-42EF-95E6-95140CEA69A0}">
      <dgm:prSet/>
      <dgm:spPr/>
      <dgm:t>
        <a:bodyPr/>
        <a:lstStyle/>
        <a:p>
          <a:endParaRPr lang="ru-RU"/>
        </a:p>
      </dgm:t>
    </dgm:pt>
    <dgm:pt modelId="{126A48A7-5F18-45FC-9E6E-A3EE9D570DE5}" type="sibTrans" cxnId="{5ABF8838-4152-42EF-95E6-95140CEA69A0}">
      <dgm:prSet/>
      <dgm:spPr/>
      <dgm:t>
        <a:bodyPr/>
        <a:lstStyle/>
        <a:p>
          <a:endParaRPr lang="ru-RU"/>
        </a:p>
      </dgm:t>
    </dgm:pt>
    <dgm:pt modelId="{D80FC540-82AD-4500-8EFC-B00EEF07C878}">
      <dgm:prSet phldrT="[Текст]"/>
      <dgm:spPr/>
      <dgm:t>
        <a:bodyPr/>
        <a:lstStyle/>
        <a:p>
          <a:r>
            <a:rPr lang="ru-RU"/>
            <a:t>Мастер 2</a:t>
          </a:r>
        </a:p>
      </dgm:t>
    </dgm:pt>
    <dgm:pt modelId="{CEC63DE1-AD68-47EF-B2CC-5DC1EBAE6903}" type="parTrans" cxnId="{9B40F7F0-3F8D-4FCD-8386-44D559AFC266}">
      <dgm:prSet/>
      <dgm:spPr/>
      <dgm:t>
        <a:bodyPr/>
        <a:lstStyle/>
        <a:p>
          <a:endParaRPr lang="ru-RU"/>
        </a:p>
      </dgm:t>
    </dgm:pt>
    <dgm:pt modelId="{317EDB4D-D22D-461B-AD6A-8361CB74B1DF}" type="sibTrans" cxnId="{9B40F7F0-3F8D-4FCD-8386-44D559AFC266}">
      <dgm:prSet/>
      <dgm:spPr/>
      <dgm:t>
        <a:bodyPr/>
        <a:lstStyle/>
        <a:p>
          <a:endParaRPr lang="ru-RU"/>
        </a:p>
      </dgm:t>
    </dgm:pt>
    <dgm:pt modelId="{C43C105A-13F9-4C70-9207-A0746D77CB4F}">
      <dgm:prSet phldrT="[Текст]"/>
      <dgm:spPr/>
      <dgm:t>
        <a:bodyPr/>
        <a:lstStyle/>
        <a:p>
          <a:r>
            <a:rPr lang="ru-RU"/>
            <a:t>Руководитель кадров</a:t>
          </a:r>
        </a:p>
      </dgm:t>
    </dgm:pt>
    <dgm:pt modelId="{80CBDD9F-B85C-4441-8C64-7660215463B9}" type="parTrans" cxnId="{0A26B19F-9568-4DFC-8347-4448CFC2DA33}">
      <dgm:prSet/>
      <dgm:spPr/>
      <dgm:t>
        <a:bodyPr/>
        <a:lstStyle/>
        <a:p>
          <a:endParaRPr lang="ru-RU"/>
        </a:p>
      </dgm:t>
    </dgm:pt>
    <dgm:pt modelId="{72F6E9E4-B527-430C-B604-9EDFFCBA1BA3}" type="sibTrans" cxnId="{0A26B19F-9568-4DFC-8347-4448CFC2DA33}">
      <dgm:prSet/>
      <dgm:spPr/>
      <dgm:t>
        <a:bodyPr/>
        <a:lstStyle/>
        <a:p>
          <a:endParaRPr lang="ru-RU"/>
        </a:p>
      </dgm:t>
    </dgm:pt>
    <dgm:pt modelId="{B50B0BC3-DA3B-4A70-B7BA-03AF12D01319}">
      <dgm:prSet phldrT="[Текст]"/>
      <dgm:spPr/>
      <dgm:t>
        <a:bodyPr/>
        <a:lstStyle/>
        <a:p>
          <a:r>
            <a:rPr lang="ru-RU"/>
            <a:t>Специалист отдела кадров</a:t>
          </a:r>
        </a:p>
      </dgm:t>
    </dgm:pt>
    <dgm:pt modelId="{3FBFEA2A-CC41-4AC9-9F61-692836AB0BCC}" type="parTrans" cxnId="{79B87527-4815-4974-88AC-7A96BA49CCDE}">
      <dgm:prSet/>
      <dgm:spPr/>
      <dgm:t>
        <a:bodyPr/>
        <a:lstStyle/>
        <a:p>
          <a:endParaRPr lang="ru-RU"/>
        </a:p>
      </dgm:t>
    </dgm:pt>
    <dgm:pt modelId="{CD944C89-EEDC-43B3-AAA3-E84327A60D16}" type="sibTrans" cxnId="{79B87527-4815-4974-88AC-7A96BA49CCDE}">
      <dgm:prSet/>
      <dgm:spPr/>
      <dgm:t>
        <a:bodyPr/>
        <a:lstStyle/>
        <a:p>
          <a:endParaRPr lang="ru-RU"/>
        </a:p>
      </dgm:t>
    </dgm:pt>
    <dgm:pt modelId="{406A1238-D916-4560-86C6-CE9881A7765E}">
      <dgm:prSet/>
      <dgm:spPr/>
      <dgm:t>
        <a:bodyPr/>
        <a:lstStyle/>
        <a:p>
          <a:r>
            <a:rPr lang="ru-RU"/>
            <a:t>Главный бухгалтер</a:t>
          </a:r>
        </a:p>
      </dgm:t>
    </dgm:pt>
    <dgm:pt modelId="{6FD307C3-5A12-4270-A5BB-BDE0EF4C5CF7}" type="parTrans" cxnId="{7B3888F9-CC81-451A-9E05-C48BCA96A667}">
      <dgm:prSet/>
      <dgm:spPr/>
      <dgm:t>
        <a:bodyPr/>
        <a:lstStyle/>
        <a:p>
          <a:endParaRPr lang="ru-RU"/>
        </a:p>
      </dgm:t>
    </dgm:pt>
    <dgm:pt modelId="{ED902F94-65C0-4814-BCD0-2F6923E32B22}" type="sibTrans" cxnId="{7B3888F9-CC81-451A-9E05-C48BCA96A667}">
      <dgm:prSet/>
      <dgm:spPr/>
      <dgm:t>
        <a:bodyPr/>
        <a:lstStyle/>
        <a:p>
          <a:endParaRPr lang="ru-RU"/>
        </a:p>
      </dgm:t>
    </dgm:pt>
    <dgm:pt modelId="{6D1EC6B0-2086-45EB-89C7-A12D7D558EF1}">
      <dgm:prSet/>
      <dgm:spPr/>
      <dgm:t>
        <a:bodyPr/>
        <a:lstStyle/>
        <a:p>
          <a:r>
            <a:rPr lang="ru-RU"/>
            <a:t>Бухгалтер</a:t>
          </a:r>
        </a:p>
      </dgm:t>
    </dgm:pt>
    <dgm:pt modelId="{0173ED02-2369-4BDE-BB8C-A9EC92B6E1BA}" type="parTrans" cxnId="{933B2126-DA85-4E16-A2C2-1B5DC4E31CB2}">
      <dgm:prSet/>
      <dgm:spPr/>
      <dgm:t>
        <a:bodyPr/>
        <a:lstStyle/>
        <a:p>
          <a:endParaRPr lang="ru-RU"/>
        </a:p>
      </dgm:t>
    </dgm:pt>
    <dgm:pt modelId="{9E3CBDEC-CE3B-4D1A-BE2A-CEF80CFDA83F}" type="sibTrans" cxnId="{933B2126-DA85-4E16-A2C2-1B5DC4E31CB2}">
      <dgm:prSet/>
      <dgm:spPr/>
      <dgm:t>
        <a:bodyPr/>
        <a:lstStyle/>
        <a:p>
          <a:endParaRPr lang="ru-RU"/>
        </a:p>
      </dgm:t>
    </dgm:pt>
    <dgm:pt modelId="{CE52CFCC-D441-435A-853B-50E965C0B3DF}" type="pres">
      <dgm:prSet presAssocID="{A60988E7-33C6-434C-BE68-C9566930449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ru-RU"/>
        </a:p>
      </dgm:t>
    </dgm:pt>
    <dgm:pt modelId="{D20B4196-F578-4440-A33C-26B6A9331385}" type="pres">
      <dgm:prSet presAssocID="{B1BEF7AC-9452-49C6-ABD2-27CFED3F5062}" presName="hierRoot1" presStyleCnt="0"/>
      <dgm:spPr/>
    </dgm:pt>
    <dgm:pt modelId="{A43A9C32-DE4C-4F18-96FC-EEF1BEC1157E}" type="pres">
      <dgm:prSet presAssocID="{B1BEF7AC-9452-49C6-ABD2-27CFED3F5062}" presName="composite" presStyleCnt="0"/>
      <dgm:spPr/>
    </dgm:pt>
    <dgm:pt modelId="{EF74C05F-5FBE-4A6D-9315-85291561A964}" type="pres">
      <dgm:prSet presAssocID="{B1BEF7AC-9452-49C6-ABD2-27CFED3F5062}" presName="background" presStyleLbl="node0" presStyleIdx="0" presStyleCnt="1"/>
      <dgm:spPr/>
    </dgm:pt>
    <dgm:pt modelId="{60E194A9-3E01-4C33-9422-B08446604B88}" type="pres">
      <dgm:prSet presAssocID="{B1BEF7AC-9452-49C6-ABD2-27CFED3F5062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707C8C62-6BC1-4412-A234-7D9275DC639F}" type="pres">
      <dgm:prSet presAssocID="{B1BEF7AC-9452-49C6-ABD2-27CFED3F5062}" presName="hierChild2" presStyleCnt="0"/>
      <dgm:spPr/>
    </dgm:pt>
    <dgm:pt modelId="{7D81E5F1-4BAE-44F8-907F-26E29A1B3432}" type="pres">
      <dgm:prSet presAssocID="{040EA03F-1AAE-496E-8F4A-BC93A209B97D}" presName="Name10" presStyleLbl="parChTrans1D2" presStyleIdx="0" presStyleCnt="3"/>
      <dgm:spPr/>
      <dgm:t>
        <a:bodyPr/>
        <a:lstStyle/>
        <a:p>
          <a:endParaRPr lang="ru-RU"/>
        </a:p>
      </dgm:t>
    </dgm:pt>
    <dgm:pt modelId="{B9DBA990-FF3C-4545-9329-DF392686E89F}" type="pres">
      <dgm:prSet presAssocID="{D178AB08-34C7-45C9-987B-6AC9081BAB3D}" presName="hierRoot2" presStyleCnt="0"/>
      <dgm:spPr/>
    </dgm:pt>
    <dgm:pt modelId="{9646680E-E399-4826-A59B-F052C43F66E2}" type="pres">
      <dgm:prSet presAssocID="{D178AB08-34C7-45C9-987B-6AC9081BAB3D}" presName="composite2" presStyleCnt="0"/>
      <dgm:spPr/>
    </dgm:pt>
    <dgm:pt modelId="{5AF95180-BA04-46F5-B7DD-31FB99353048}" type="pres">
      <dgm:prSet presAssocID="{D178AB08-34C7-45C9-987B-6AC9081BAB3D}" presName="background2" presStyleLbl="node2" presStyleIdx="0" presStyleCnt="3"/>
      <dgm:spPr/>
    </dgm:pt>
    <dgm:pt modelId="{CCBF85B1-5F72-472D-B838-9B0BFD992683}" type="pres">
      <dgm:prSet presAssocID="{D178AB08-34C7-45C9-987B-6AC9081BAB3D}" presName="text2" presStyleLbl="fgAcc2" presStyleIdx="0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2DF7EC3A-4CBA-4F37-9333-4DA7DBEAB252}" type="pres">
      <dgm:prSet presAssocID="{D178AB08-34C7-45C9-987B-6AC9081BAB3D}" presName="hierChild3" presStyleCnt="0"/>
      <dgm:spPr/>
    </dgm:pt>
    <dgm:pt modelId="{708D9819-4949-4CAF-A777-8F994291DE8D}" type="pres">
      <dgm:prSet presAssocID="{1719A65B-4E00-491D-8213-70B4876DDFDD}" presName="Name17" presStyleLbl="parChTrans1D3" presStyleIdx="0" presStyleCnt="4"/>
      <dgm:spPr/>
      <dgm:t>
        <a:bodyPr/>
        <a:lstStyle/>
        <a:p>
          <a:endParaRPr lang="ru-RU"/>
        </a:p>
      </dgm:t>
    </dgm:pt>
    <dgm:pt modelId="{8717517F-D42B-4A99-B3B6-0A2AAC89A1BA}" type="pres">
      <dgm:prSet presAssocID="{0491464D-532B-4C00-A139-AFA9B05E00F9}" presName="hierRoot3" presStyleCnt="0"/>
      <dgm:spPr/>
    </dgm:pt>
    <dgm:pt modelId="{C2518264-0464-4C16-A056-75B19B3DD041}" type="pres">
      <dgm:prSet presAssocID="{0491464D-532B-4C00-A139-AFA9B05E00F9}" presName="composite3" presStyleCnt="0"/>
      <dgm:spPr/>
    </dgm:pt>
    <dgm:pt modelId="{974C645C-8D0E-4FB3-903F-D5BA6D51C946}" type="pres">
      <dgm:prSet presAssocID="{0491464D-532B-4C00-A139-AFA9B05E00F9}" presName="background3" presStyleLbl="node3" presStyleIdx="0" presStyleCnt="4"/>
      <dgm:spPr/>
    </dgm:pt>
    <dgm:pt modelId="{67A33E18-8095-4483-87ED-10ABD6E3AB14}" type="pres">
      <dgm:prSet presAssocID="{0491464D-532B-4C00-A139-AFA9B05E00F9}" presName="text3" presStyleLbl="fgAcc3" presStyleIdx="0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857778B4-EDA1-4E29-977D-47199F6CFA70}" type="pres">
      <dgm:prSet presAssocID="{0491464D-532B-4C00-A139-AFA9B05E00F9}" presName="hierChild4" presStyleCnt="0"/>
      <dgm:spPr/>
    </dgm:pt>
    <dgm:pt modelId="{0C171BFC-F4D1-4E9B-AF32-28FE03025C1D}" type="pres">
      <dgm:prSet presAssocID="{CEC63DE1-AD68-47EF-B2CC-5DC1EBAE6903}" presName="Name17" presStyleLbl="parChTrans1D3" presStyleIdx="1" presStyleCnt="4"/>
      <dgm:spPr/>
      <dgm:t>
        <a:bodyPr/>
        <a:lstStyle/>
        <a:p>
          <a:endParaRPr lang="ru-RU"/>
        </a:p>
      </dgm:t>
    </dgm:pt>
    <dgm:pt modelId="{2BDDDB82-175F-4FA7-A570-808240BB0AEA}" type="pres">
      <dgm:prSet presAssocID="{D80FC540-82AD-4500-8EFC-B00EEF07C878}" presName="hierRoot3" presStyleCnt="0"/>
      <dgm:spPr/>
    </dgm:pt>
    <dgm:pt modelId="{F3E2F780-4A42-4E84-9257-D9B741A383EE}" type="pres">
      <dgm:prSet presAssocID="{D80FC540-82AD-4500-8EFC-B00EEF07C878}" presName="composite3" presStyleCnt="0"/>
      <dgm:spPr/>
    </dgm:pt>
    <dgm:pt modelId="{791435A4-6DDF-4F43-A378-24B10E3EE35C}" type="pres">
      <dgm:prSet presAssocID="{D80FC540-82AD-4500-8EFC-B00EEF07C878}" presName="background3" presStyleLbl="node3" presStyleIdx="1" presStyleCnt="4"/>
      <dgm:spPr/>
    </dgm:pt>
    <dgm:pt modelId="{29A92ECD-828D-41E4-B196-914C66D15F4F}" type="pres">
      <dgm:prSet presAssocID="{D80FC540-82AD-4500-8EFC-B00EEF07C878}" presName="text3" presStyleLbl="fgAcc3" presStyleIdx="1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378F3F3-899A-49B3-9A16-C5FB1D921666}" type="pres">
      <dgm:prSet presAssocID="{D80FC540-82AD-4500-8EFC-B00EEF07C878}" presName="hierChild4" presStyleCnt="0"/>
      <dgm:spPr/>
    </dgm:pt>
    <dgm:pt modelId="{73DF60CA-64BC-488C-B9D7-66F89D8B2748}" type="pres">
      <dgm:prSet presAssocID="{80CBDD9F-B85C-4441-8C64-7660215463B9}" presName="Name10" presStyleLbl="parChTrans1D2" presStyleIdx="1" presStyleCnt="3"/>
      <dgm:spPr/>
      <dgm:t>
        <a:bodyPr/>
        <a:lstStyle/>
        <a:p>
          <a:endParaRPr lang="ru-RU"/>
        </a:p>
      </dgm:t>
    </dgm:pt>
    <dgm:pt modelId="{72FC7551-D79F-47AC-85B0-964AF554810C}" type="pres">
      <dgm:prSet presAssocID="{C43C105A-13F9-4C70-9207-A0746D77CB4F}" presName="hierRoot2" presStyleCnt="0"/>
      <dgm:spPr/>
    </dgm:pt>
    <dgm:pt modelId="{CF71392D-B568-4B39-B6CD-F662BFA61177}" type="pres">
      <dgm:prSet presAssocID="{C43C105A-13F9-4C70-9207-A0746D77CB4F}" presName="composite2" presStyleCnt="0"/>
      <dgm:spPr/>
    </dgm:pt>
    <dgm:pt modelId="{778DC5E4-98D3-4056-BFA9-4988D8D7B231}" type="pres">
      <dgm:prSet presAssocID="{C43C105A-13F9-4C70-9207-A0746D77CB4F}" presName="background2" presStyleLbl="node2" presStyleIdx="1" presStyleCnt="3"/>
      <dgm:spPr/>
    </dgm:pt>
    <dgm:pt modelId="{F7CCB986-F8BB-4098-9CA7-192567006742}" type="pres">
      <dgm:prSet presAssocID="{C43C105A-13F9-4C70-9207-A0746D77CB4F}" presName="text2" presStyleLbl="fgAcc2" presStyleIdx="1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231EE19-FF54-4924-8FF6-84F058F7BA70}" type="pres">
      <dgm:prSet presAssocID="{C43C105A-13F9-4C70-9207-A0746D77CB4F}" presName="hierChild3" presStyleCnt="0"/>
      <dgm:spPr/>
    </dgm:pt>
    <dgm:pt modelId="{3458C8BA-94C0-4A69-9701-F05EE13BCA12}" type="pres">
      <dgm:prSet presAssocID="{3FBFEA2A-CC41-4AC9-9F61-692836AB0BCC}" presName="Name17" presStyleLbl="parChTrans1D3" presStyleIdx="2" presStyleCnt="4"/>
      <dgm:spPr/>
      <dgm:t>
        <a:bodyPr/>
        <a:lstStyle/>
        <a:p>
          <a:endParaRPr lang="ru-RU"/>
        </a:p>
      </dgm:t>
    </dgm:pt>
    <dgm:pt modelId="{EC8059D0-DD05-44F6-BAF6-181A1E6DC3CA}" type="pres">
      <dgm:prSet presAssocID="{B50B0BC3-DA3B-4A70-B7BA-03AF12D01319}" presName="hierRoot3" presStyleCnt="0"/>
      <dgm:spPr/>
    </dgm:pt>
    <dgm:pt modelId="{F009F407-6266-4B09-98EB-607828D688E0}" type="pres">
      <dgm:prSet presAssocID="{B50B0BC3-DA3B-4A70-B7BA-03AF12D01319}" presName="composite3" presStyleCnt="0"/>
      <dgm:spPr/>
    </dgm:pt>
    <dgm:pt modelId="{8A929E08-A783-41D8-8979-FDEB6E68596B}" type="pres">
      <dgm:prSet presAssocID="{B50B0BC3-DA3B-4A70-B7BA-03AF12D01319}" presName="background3" presStyleLbl="node3" presStyleIdx="2" presStyleCnt="4"/>
      <dgm:spPr/>
    </dgm:pt>
    <dgm:pt modelId="{F00A439F-91A6-431C-AB81-3D52C103C47F}" type="pres">
      <dgm:prSet presAssocID="{B50B0BC3-DA3B-4A70-B7BA-03AF12D01319}" presName="text3" presStyleLbl="fgAcc3" presStyleIdx="2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A63A95F6-42C0-4544-8E12-82EF553071E0}" type="pres">
      <dgm:prSet presAssocID="{B50B0BC3-DA3B-4A70-B7BA-03AF12D01319}" presName="hierChild4" presStyleCnt="0"/>
      <dgm:spPr/>
    </dgm:pt>
    <dgm:pt modelId="{DF2C5480-393B-49AF-AF80-CBB34305B95C}" type="pres">
      <dgm:prSet presAssocID="{6FD307C3-5A12-4270-A5BB-BDE0EF4C5CF7}" presName="Name10" presStyleLbl="parChTrans1D2" presStyleIdx="2" presStyleCnt="3"/>
      <dgm:spPr/>
      <dgm:t>
        <a:bodyPr/>
        <a:lstStyle/>
        <a:p>
          <a:endParaRPr lang="ru-RU"/>
        </a:p>
      </dgm:t>
    </dgm:pt>
    <dgm:pt modelId="{75685C7F-A96E-4F08-8C6C-A3C1D2D7552B}" type="pres">
      <dgm:prSet presAssocID="{406A1238-D916-4560-86C6-CE9881A7765E}" presName="hierRoot2" presStyleCnt="0"/>
      <dgm:spPr/>
    </dgm:pt>
    <dgm:pt modelId="{2D77B4FC-1D0E-4F8E-9DFE-E5C18938D8B8}" type="pres">
      <dgm:prSet presAssocID="{406A1238-D916-4560-86C6-CE9881A7765E}" presName="composite2" presStyleCnt="0"/>
      <dgm:spPr/>
    </dgm:pt>
    <dgm:pt modelId="{A466E2A1-F9BF-486E-B84A-10081FA3C1D7}" type="pres">
      <dgm:prSet presAssocID="{406A1238-D916-4560-86C6-CE9881A7765E}" presName="background2" presStyleLbl="node2" presStyleIdx="2" presStyleCnt="3"/>
      <dgm:spPr/>
    </dgm:pt>
    <dgm:pt modelId="{6DF1651A-5DF0-48BB-8912-70680536838A}" type="pres">
      <dgm:prSet presAssocID="{406A1238-D916-4560-86C6-CE9881A7765E}" presName="text2" presStyleLbl="fgAcc2" presStyleIdx="2" presStyleCnt="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537F3B9-1CA5-45B3-A356-C30814147063}" type="pres">
      <dgm:prSet presAssocID="{406A1238-D916-4560-86C6-CE9881A7765E}" presName="hierChild3" presStyleCnt="0"/>
      <dgm:spPr/>
    </dgm:pt>
    <dgm:pt modelId="{1E525F9D-9204-4CA9-A052-5E15285575AE}" type="pres">
      <dgm:prSet presAssocID="{0173ED02-2369-4BDE-BB8C-A9EC92B6E1BA}" presName="Name17" presStyleLbl="parChTrans1D3" presStyleIdx="3" presStyleCnt="4"/>
      <dgm:spPr/>
      <dgm:t>
        <a:bodyPr/>
        <a:lstStyle/>
        <a:p>
          <a:endParaRPr lang="ru-RU"/>
        </a:p>
      </dgm:t>
    </dgm:pt>
    <dgm:pt modelId="{F64914E6-95AF-4681-AD53-2127EAC4EAFF}" type="pres">
      <dgm:prSet presAssocID="{6D1EC6B0-2086-45EB-89C7-A12D7D558EF1}" presName="hierRoot3" presStyleCnt="0"/>
      <dgm:spPr/>
    </dgm:pt>
    <dgm:pt modelId="{7E23FCB9-2FC7-47CB-A146-12C593F16274}" type="pres">
      <dgm:prSet presAssocID="{6D1EC6B0-2086-45EB-89C7-A12D7D558EF1}" presName="composite3" presStyleCnt="0"/>
      <dgm:spPr/>
    </dgm:pt>
    <dgm:pt modelId="{2829582D-E995-4011-86A7-E1DAB1F66DD7}" type="pres">
      <dgm:prSet presAssocID="{6D1EC6B0-2086-45EB-89C7-A12D7D558EF1}" presName="background3" presStyleLbl="node3" presStyleIdx="3" presStyleCnt="4"/>
      <dgm:spPr/>
    </dgm:pt>
    <dgm:pt modelId="{02734AD6-D55A-4B5B-82E6-42082F6C302D}" type="pres">
      <dgm:prSet presAssocID="{6D1EC6B0-2086-45EB-89C7-A12D7D558EF1}" presName="text3" presStyleLbl="fgAcc3" presStyleIdx="3" presStyleCnt="4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5C81A735-10DD-4409-B3B9-2BD974632198}" type="pres">
      <dgm:prSet presAssocID="{6D1EC6B0-2086-45EB-89C7-A12D7D558EF1}" presName="hierChild4" presStyleCnt="0"/>
      <dgm:spPr/>
    </dgm:pt>
  </dgm:ptLst>
  <dgm:cxnLst>
    <dgm:cxn modelId="{CB0EB836-3486-44F2-B4DA-0B93DE76E343}" srcId="{B1BEF7AC-9452-49C6-ABD2-27CFED3F5062}" destId="{D178AB08-34C7-45C9-987B-6AC9081BAB3D}" srcOrd="0" destOrd="0" parTransId="{040EA03F-1AAE-496E-8F4A-BC93A209B97D}" sibTransId="{DB862356-5BF4-4BEE-A718-AD51D46D4161}"/>
    <dgm:cxn modelId="{9B40F7F0-3F8D-4FCD-8386-44D559AFC266}" srcId="{D178AB08-34C7-45C9-987B-6AC9081BAB3D}" destId="{D80FC540-82AD-4500-8EFC-B00EEF07C878}" srcOrd="1" destOrd="0" parTransId="{CEC63DE1-AD68-47EF-B2CC-5DC1EBAE6903}" sibTransId="{317EDB4D-D22D-461B-AD6A-8361CB74B1DF}"/>
    <dgm:cxn modelId="{F0359D69-E1C8-477B-A2FE-336D70576290}" type="presOf" srcId="{D178AB08-34C7-45C9-987B-6AC9081BAB3D}" destId="{CCBF85B1-5F72-472D-B838-9B0BFD992683}" srcOrd="0" destOrd="0" presId="urn:microsoft.com/office/officeart/2005/8/layout/hierarchy1"/>
    <dgm:cxn modelId="{7953C61A-F82A-4777-B0B3-903ED60F198A}" type="presOf" srcId="{0173ED02-2369-4BDE-BB8C-A9EC92B6E1BA}" destId="{1E525F9D-9204-4CA9-A052-5E15285575AE}" srcOrd="0" destOrd="0" presId="urn:microsoft.com/office/officeart/2005/8/layout/hierarchy1"/>
    <dgm:cxn modelId="{90907E97-74E6-447E-B075-5CCDEF37CD47}" type="presOf" srcId="{0491464D-532B-4C00-A139-AFA9B05E00F9}" destId="{67A33E18-8095-4483-87ED-10ABD6E3AB14}" srcOrd="0" destOrd="0" presId="urn:microsoft.com/office/officeart/2005/8/layout/hierarchy1"/>
    <dgm:cxn modelId="{C84A7BAC-C140-40EE-80EF-ABB4D808EBC9}" type="presOf" srcId="{B50B0BC3-DA3B-4A70-B7BA-03AF12D01319}" destId="{F00A439F-91A6-431C-AB81-3D52C103C47F}" srcOrd="0" destOrd="0" presId="urn:microsoft.com/office/officeart/2005/8/layout/hierarchy1"/>
    <dgm:cxn modelId="{933B2126-DA85-4E16-A2C2-1B5DC4E31CB2}" srcId="{406A1238-D916-4560-86C6-CE9881A7765E}" destId="{6D1EC6B0-2086-45EB-89C7-A12D7D558EF1}" srcOrd="0" destOrd="0" parTransId="{0173ED02-2369-4BDE-BB8C-A9EC92B6E1BA}" sibTransId="{9E3CBDEC-CE3B-4D1A-BE2A-CEF80CFDA83F}"/>
    <dgm:cxn modelId="{78B10BBE-CB26-4F44-9C09-6B3724AD1308}" type="presOf" srcId="{D80FC540-82AD-4500-8EFC-B00EEF07C878}" destId="{29A92ECD-828D-41E4-B196-914C66D15F4F}" srcOrd="0" destOrd="0" presId="urn:microsoft.com/office/officeart/2005/8/layout/hierarchy1"/>
    <dgm:cxn modelId="{8F33DAF6-F85C-40B2-8A54-73CBBA7FC5EB}" type="presOf" srcId="{1719A65B-4E00-491D-8213-70B4876DDFDD}" destId="{708D9819-4949-4CAF-A777-8F994291DE8D}" srcOrd="0" destOrd="0" presId="urn:microsoft.com/office/officeart/2005/8/layout/hierarchy1"/>
    <dgm:cxn modelId="{79B87527-4815-4974-88AC-7A96BA49CCDE}" srcId="{C43C105A-13F9-4C70-9207-A0746D77CB4F}" destId="{B50B0BC3-DA3B-4A70-B7BA-03AF12D01319}" srcOrd="0" destOrd="0" parTransId="{3FBFEA2A-CC41-4AC9-9F61-692836AB0BCC}" sibTransId="{CD944C89-EEDC-43B3-AAA3-E84327A60D16}"/>
    <dgm:cxn modelId="{82D560C2-FD69-4BEE-926F-DAEF88981064}" type="presOf" srcId="{CEC63DE1-AD68-47EF-B2CC-5DC1EBAE6903}" destId="{0C171BFC-F4D1-4E9B-AF32-28FE03025C1D}" srcOrd="0" destOrd="0" presId="urn:microsoft.com/office/officeart/2005/8/layout/hierarchy1"/>
    <dgm:cxn modelId="{7B3888F9-CC81-451A-9E05-C48BCA96A667}" srcId="{B1BEF7AC-9452-49C6-ABD2-27CFED3F5062}" destId="{406A1238-D916-4560-86C6-CE9881A7765E}" srcOrd="2" destOrd="0" parTransId="{6FD307C3-5A12-4270-A5BB-BDE0EF4C5CF7}" sibTransId="{ED902F94-65C0-4814-BCD0-2F6923E32B22}"/>
    <dgm:cxn modelId="{A32C1270-FEC2-4FFA-B073-8635051D959F}" type="presOf" srcId="{80CBDD9F-B85C-4441-8C64-7660215463B9}" destId="{73DF60CA-64BC-488C-B9D7-66F89D8B2748}" srcOrd="0" destOrd="0" presId="urn:microsoft.com/office/officeart/2005/8/layout/hierarchy1"/>
    <dgm:cxn modelId="{0A26B19F-9568-4DFC-8347-4448CFC2DA33}" srcId="{B1BEF7AC-9452-49C6-ABD2-27CFED3F5062}" destId="{C43C105A-13F9-4C70-9207-A0746D77CB4F}" srcOrd="1" destOrd="0" parTransId="{80CBDD9F-B85C-4441-8C64-7660215463B9}" sibTransId="{72F6E9E4-B527-430C-B604-9EDFFCBA1BA3}"/>
    <dgm:cxn modelId="{1E588080-48D6-4378-8BB9-C6E6109529B9}" type="presOf" srcId="{6D1EC6B0-2086-45EB-89C7-A12D7D558EF1}" destId="{02734AD6-D55A-4B5B-82E6-42082F6C302D}" srcOrd="0" destOrd="0" presId="urn:microsoft.com/office/officeart/2005/8/layout/hierarchy1"/>
    <dgm:cxn modelId="{F6879F2D-AE57-4760-920A-FDC6A6E48EB1}" type="presOf" srcId="{040EA03F-1AAE-496E-8F4A-BC93A209B97D}" destId="{7D81E5F1-4BAE-44F8-907F-26E29A1B3432}" srcOrd="0" destOrd="0" presId="urn:microsoft.com/office/officeart/2005/8/layout/hierarchy1"/>
    <dgm:cxn modelId="{071835F2-97E0-4E23-ADC4-F0095D1B69B9}" srcId="{A60988E7-33C6-434C-BE68-C95669304496}" destId="{B1BEF7AC-9452-49C6-ABD2-27CFED3F5062}" srcOrd="0" destOrd="0" parTransId="{2D7A034A-88C7-4E4E-A44E-184CEE01749C}" sibTransId="{4A234849-4910-47B7-9200-89611407D214}"/>
    <dgm:cxn modelId="{5F95B724-F0FD-440D-8A35-564298277997}" type="presOf" srcId="{6FD307C3-5A12-4270-A5BB-BDE0EF4C5CF7}" destId="{DF2C5480-393B-49AF-AF80-CBB34305B95C}" srcOrd="0" destOrd="0" presId="urn:microsoft.com/office/officeart/2005/8/layout/hierarchy1"/>
    <dgm:cxn modelId="{C1E01A18-D41A-425E-8B7A-645380B7AD15}" type="presOf" srcId="{3FBFEA2A-CC41-4AC9-9F61-692836AB0BCC}" destId="{3458C8BA-94C0-4A69-9701-F05EE13BCA12}" srcOrd="0" destOrd="0" presId="urn:microsoft.com/office/officeart/2005/8/layout/hierarchy1"/>
    <dgm:cxn modelId="{D6C322A7-2BE5-481E-AB66-1BB63FFEAD92}" type="presOf" srcId="{A60988E7-33C6-434C-BE68-C95669304496}" destId="{CE52CFCC-D441-435A-853B-50E965C0B3DF}" srcOrd="0" destOrd="0" presId="urn:microsoft.com/office/officeart/2005/8/layout/hierarchy1"/>
    <dgm:cxn modelId="{5ABF8838-4152-42EF-95E6-95140CEA69A0}" srcId="{D178AB08-34C7-45C9-987B-6AC9081BAB3D}" destId="{0491464D-532B-4C00-A139-AFA9B05E00F9}" srcOrd="0" destOrd="0" parTransId="{1719A65B-4E00-491D-8213-70B4876DDFDD}" sibTransId="{126A48A7-5F18-45FC-9E6E-A3EE9D570DE5}"/>
    <dgm:cxn modelId="{2FF7F298-29F9-44C2-BABD-75E8B163B3F9}" type="presOf" srcId="{B1BEF7AC-9452-49C6-ABD2-27CFED3F5062}" destId="{60E194A9-3E01-4C33-9422-B08446604B88}" srcOrd="0" destOrd="0" presId="urn:microsoft.com/office/officeart/2005/8/layout/hierarchy1"/>
    <dgm:cxn modelId="{2A82FC30-62A0-4AFD-ADB7-9D20BB34A7ED}" type="presOf" srcId="{406A1238-D916-4560-86C6-CE9881A7765E}" destId="{6DF1651A-5DF0-48BB-8912-70680536838A}" srcOrd="0" destOrd="0" presId="urn:microsoft.com/office/officeart/2005/8/layout/hierarchy1"/>
    <dgm:cxn modelId="{7062CC16-143E-40D9-951A-D159CEC97FF6}" type="presOf" srcId="{C43C105A-13F9-4C70-9207-A0746D77CB4F}" destId="{F7CCB986-F8BB-4098-9CA7-192567006742}" srcOrd="0" destOrd="0" presId="urn:microsoft.com/office/officeart/2005/8/layout/hierarchy1"/>
    <dgm:cxn modelId="{C2ABAA49-C8CB-4A72-84E6-F655C31E73F6}" type="presParOf" srcId="{CE52CFCC-D441-435A-853B-50E965C0B3DF}" destId="{D20B4196-F578-4440-A33C-26B6A9331385}" srcOrd="0" destOrd="0" presId="urn:microsoft.com/office/officeart/2005/8/layout/hierarchy1"/>
    <dgm:cxn modelId="{CF654687-9761-4164-94C5-34FBFCDF7E34}" type="presParOf" srcId="{D20B4196-F578-4440-A33C-26B6A9331385}" destId="{A43A9C32-DE4C-4F18-96FC-EEF1BEC1157E}" srcOrd="0" destOrd="0" presId="urn:microsoft.com/office/officeart/2005/8/layout/hierarchy1"/>
    <dgm:cxn modelId="{898D3FCE-193B-4D5D-B9C6-49ADA0E6CFF3}" type="presParOf" srcId="{A43A9C32-DE4C-4F18-96FC-EEF1BEC1157E}" destId="{EF74C05F-5FBE-4A6D-9315-85291561A964}" srcOrd="0" destOrd="0" presId="urn:microsoft.com/office/officeart/2005/8/layout/hierarchy1"/>
    <dgm:cxn modelId="{F05D0680-4C1C-4DEC-A2B5-7F30638D9ABD}" type="presParOf" srcId="{A43A9C32-DE4C-4F18-96FC-EEF1BEC1157E}" destId="{60E194A9-3E01-4C33-9422-B08446604B88}" srcOrd="1" destOrd="0" presId="urn:microsoft.com/office/officeart/2005/8/layout/hierarchy1"/>
    <dgm:cxn modelId="{72C48156-8D85-4F0C-BDC6-6FF501760D53}" type="presParOf" srcId="{D20B4196-F578-4440-A33C-26B6A9331385}" destId="{707C8C62-6BC1-4412-A234-7D9275DC639F}" srcOrd="1" destOrd="0" presId="urn:microsoft.com/office/officeart/2005/8/layout/hierarchy1"/>
    <dgm:cxn modelId="{CCB2594E-BC23-411D-8F90-92FA822E77EA}" type="presParOf" srcId="{707C8C62-6BC1-4412-A234-7D9275DC639F}" destId="{7D81E5F1-4BAE-44F8-907F-26E29A1B3432}" srcOrd="0" destOrd="0" presId="urn:microsoft.com/office/officeart/2005/8/layout/hierarchy1"/>
    <dgm:cxn modelId="{E3514A43-CB2E-4360-95E2-EDCE68E0D349}" type="presParOf" srcId="{707C8C62-6BC1-4412-A234-7D9275DC639F}" destId="{B9DBA990-FF3C-4545-9329-DF392686E89F}" srcOrd="1" destOrd="0" presId="urn:microsoft.com/office/officeart/2005/8/layout/hierarchy1"/>
    <dgm:cxn modelId="{82655E79-3C3B-445B-8090-32F8CC8601F9}" type="presParOf" srcId="{B9DBA990-FF3C-4545-9329-DF392686E89F}" destId="{9646680E-E399-4826-A59B-F052C43F66E2}" srcOrd="0" destOrd="0" presId="urn:microsoft.com/office/officeart/2005/8/layout/hierarchy1"/>
    <dgm:cxn modelId="{12871134-931E-4398-A954-5B899AAC42E2}" type="presParOf" srcId="{9646680E-E399-4826-A59B-F052C43F66E2}" destId="{5AF95180-BA04-46F5-B7DD-31FB99353048}" srcOrd="0" destOrd="0" presId="urn:microsoft.com/office/officeart/2005/8/layout/hierarchy1"/>
    <dgm:cxn modelId="{76F58290-8317-4C35-ACA2-1FCDA963C0F7}" type="presParOf" srcId="{9646680E-E399-4826-A59B-F052C43F66E2}" destId="{CCBF85B1-5F72-472D-B838-9B0BFD992683}" srcOrd="1" destOrd="0" presId="urn:microsoft.com/office/officeart/2005/8/layout/hierarchy1"/>
    <dgm:cxn modelId="{4010DF59-E054-41D5-965C-5100278C56CE}" type="presParOf" srcId="{B9DBA990-FF3C-4545-9329-DF392686E89F}" destId="{2DF7EC3A-4CBA-4F37-9333-4DA7DBEAB252}" srcOrd="1" destOrd="0" presId="urn:microsoft.com/office/officeart/2005/8/layout/hierarchy1"/>
    <dgm:cxn modelId="{5C3804D2-8C57-4EFF-9350-06E32B3CA1DA}" type="presParOf" srcId="{2DF7EC3A-4CBA-4F37-9333-4DA7DBEAB252}" destId="{708D9819-4949-4CAF-A777-8F994291DE8D}" srcOrd="0" destOrd="0" presId="urn:microsoft.com/office/officeart/2005/8/layout/hierarchy1"/>
    <dgm:cxn modelId="{3216EBFD-A5A5-4921-91D3-A0D16007EB79}" type="presParOf" srcId="{2DF7EC3A-4CBA-4F37-9333-4DA7DBEAB252}" destId="{8717517F-D42B-4A99-B3B6-0A2AAC89A1BA}" srcOrd="1" destOrd="0" presId="urn:microsoft.com/office/officeart/2005/8/layout/hierarchy1"/>
    <dgm:cxn modelId="{20F78ED3-C5B0-460C-BD88-552D3D5282A3}" type="presParOf" srcId="{8717517F-D42B-4A99-B3B6-0A2AAC89A1BA}" destId="{C2518264-0464-4C16-A056-75B19B3DD041}" srcOrd="0" destOrd="0" presId="urn:microsoft.com/office/officeart/2005/8/layout/hierarchy1"/>
    <dgm:cxn modelId="{825B1CCE-0032-4CB2-A48F-99B75E16ABB9}" type="presParOf" srcId="{C2518264-0464-4C16-A056-75B19B3DD041}" destId="{974C645C-8D0E-4FB3-903F-D5BA6D51C946}" srcOrd="0" destOrd="0" presId="urn:microsoft.com/office/officeart/2005/8/layout/hierarchy1"/>
    <dgm:cxn modelId="{CD2CB159-56E5-4C3D-B48D-A5C14EC4C5D2}" type="presParOf" srcId="{C2518264-0464-4C16-A056-75B19B3DD041}" destId="{67A33E18-8095-4483-87ED-10ABD6E3AB14}" srcOrd="1" destOrd="0" presId="urn:microsoft.com/office/officeart/2005/8/layout/hierarchy1"/>
    <dgm:cxn modelId="{25EA58B1-5769-46BC-9379-C98DE5672973}" type="presParOf" srcId="{8717517F-D42B-4A99-B3B6-0A2AAC89A1BA}" destId="{857778B4-EDA1-4E29-977D-47199F6CFA70}" srcOrd="1" destOrd="0" presId="urn:microsoft.com/office/officeart/2005/8/layout/hierarchy1"/>
    <dgm:cxn modelId="{C92C896D-C32D-4995-90BD-82C0B4E7E9CD}" type="presParOf" srcId="{2DF7EC3A-4CBA-4F37-9333-4DA7DBEAB252}" destId="{0C171BFC-F4D1-4E9B-AF32-28FE03025C1D}" srcOrd="2" destOrd="0" presId="urn:microsoft.com/office/officeart/2005/8/layout/hierarchy1"/>
    <dgm:cxn modelId="{E343B003-0A1A-424C-A3FB-4693A7E1E8BE}" type="presParOf" srcId="{2DF7EC3A-4CBA-4F37-9333-4DA7DBEAB252}" destId="{2BDDDB82-175F-4FA7-A570-808240BB0AEA}" srcOrd="3" destOrd="0" presId="urn:microsoft.com/office/officeart/2005/8/layout/hierarchy1"/>
    <dgm:cxn modelId="{C3100D58-DCDF-4A9D-B390-9B6334EC0045}" type="presParOf" srcId="{2BDDDB82-175F-4FA7-A570-808240BB0AEA}" destId="{F3E2F780-4A42-4E84-9257-D9B741A383EE}" srcOrd="0" destOrd="0" presId="urn:microsoft.com/office/officeart/2005/8/layout/hierarchy1"/>
    <dgm:cxn modelId="{3D3D6015-7712-4323-BBB9-2AC9883E3459}" type="presParOf" srcId="{F3E2F780-4A42-4E84-9257-D9B741A383EE}" destId="{791435A4-6DDF-4F43-A378-24B10E3EE35C}" srcOrd="0" destOrd="0" presId="urn:microsoft.com/office/officeart/2005/8/layout/hierarchy1"/>
    <dgm:cxn modelId="{E0C37B4B-A3B7-4D5E-B6EC-23B70228FFFA}" type="presParOf" srcId="{F3E2F780-4A42-4E84-9257-D9B741A383EE}" destId="{29A92ECD-828D-41E4-B196-914C66D15F4F}" srcOrd="1" destOrd="0" presId="urn:microsoft.com/office/officeart/2005/8/layout/hierarchy1"/>
    <dgm:cxn modelId="{E7432FA2-1DAB-40BE-87D9-7BB15A0575DF}" type="presParOf" srcId="{2BDDDB82-175F-4FA7-A570-808240BB0AEA}" destId="{3378F3F3-899A-49B3-9A16-C5FB1D921666}" srcOrd="1" destOrd="0" presId="urn:microsoft.com/office/officeart/2005/8/layout/hierarchy1"/>
    <dgm:cxn modelId="{91F820EE-1F84-4F88-BF46-36F595CC39F0}" type="presParOf" srcId="{707C8C62-6BC1-4412-A234-7D9275DC639F}" destId="{73DF60CA-64BC-488C-B9D7-66F89D8B2748}" srcOrd="2" destOrd="0" presId="urn:microsoft.com/office/officeart/2005/8/layout/hierarchy1"/>
    <dgm:cxn modelId="{228CF72D-51F3-4EE4-B121-B74354FB6EE7}" type="presParOf" srcId="{707C8C62-6BC1-4412-A234-7D9275DC639F}" destId="{72FC7551-D79F-47AC-85B0-964AF554810C}" srcOrd="3" destOrd="0" presId="urn:microsoft.com/office/officeart/2005/8/layout/hierarchy1"/>
    <dgm:cxn modelId="{C6992C8D-D7C9-495D-8C6F-470892FAB09E}" type="presParOf" srcId="{72FC7551-D79F-47AC-85B0-964AF554810C}" destId="{CF71392D-B568-4B39-B6CD-F662BFA61177}" srcOrd="0" destOrd="0" presId="urn:microsoft.com/office/officeart/2005/8/layout/hierarchy1"/>
    <dgm:cxn modelId="{2F9C914E-7698-4494-A194-979C3E589D5C}" type="presParOf" srcId="{CF71392D-B568-4B39-B6CD-F662BFA61177}" destId="{778DC5E4-98D3-4056-BFA9-4988D8D7B231}" srcOrd="0" destOrd="0" presId="urn:microsoft.com/office/officeart/2005/8/layout/hierarchy1"/>
    <dgm:cxn modelId="{22EB4ADE-8435-42B9-B3D8-E0B191F4B792}" type="presParOf" srcId="{CF71392D-B568-4B39-B6CD-F662BFA61177}" destId="{F7CCB986-F8BB-4098-9CA7-192567006742}" srcOrd="1" destOrd="0" presId="urn:microsoft.com/office/officeart/2005/8/layout/hierarchy1"/>
    <dgm:cxn modelId="{304388DB-9E42-40CE-A415-345E2FE2997D}" type="presParOf" srcId="{72FC7551-D79F-47AC-85B0-964AF554810C}" destId="{5231EE19-FF54-4924-8FF6-84F058F7BA70}" srcOrd="1" destOrd="0" presId="urn:microsoft.com/office/officeart/2005/8/layout/hierarchy1"/>
    <dgm:cxn modelId="{E217F9A3-F08C-404A-9BF0-A696BB4138B9}" type="presParOf" srcId="{5231EE19-FF54-4924-8FF6-84F058F7BA70}" destId="{3458C8BA-94C0-4A69-9701-F05EE13BCA12}" srcOrd="0" destOrd="0" presId="urn:microsoft.com/office/officeart/2005/8/layout/hierarchy1"/>
    <dgm:cxn modelId="{9C1DE360-89D0-4785-9034-798AF3CF1CB4}" type="presParOf" srcId="{5231EE19-FF54-4924-8FF6-84F058F7BA70}" destId="{EC8059D0-DD05-44F6-BAF6-181A1E6DC3CA}" srcOrd="1" destOrd="0" presId="urn:microsoft.com/office/officeart/2005/8/layout/hierarchy1"/>
    <dgm:cxn modelId="{6D19AA8B-C7AF-4AB4-8AB6-B3BEA60D9D13}" type="presParOf" srcId="{EC8059D0-DD05-44F6-BAF6-181A1E6DC3CA}" destId="{F009F407-6266-4B09-98EB-607828D688E0}" srcOrd="0" destOrd="0" presId="urn:microsoft.com/office/officeart/2005/8/layout/hierarchy1"/>
    <dgm:cxn modelId="{EB57E974-525B-433F-B4CA-66034A653589}" type="presParOf" srcId="{F009F407-6266-4B09-98EB-607828D688E0}" destId="{8A929E08-A783-41D8-8979-FDEB6E68596B}" srcOrd="0" destOrd="0" presId="urn:microsoft.com/office/officeart/2005/8/layout/hierarchy1"/>
    <dgm:cxn modelId="{BE79D1E8-FCD9-4885-92C1-8C9FEE581812}" type="presParOf" srcId="{F009F407-6266-4B09-98EB-607828D688E0}" destId="{F00A439F-91A6-431C-AB81-3D52C103C47F}" srcOrd="1" destOrd="0" presId="urn:microsoft.com/office/officeart/2005/8/layout/hierarchy1"/>
    <dgm:cxn modelId="{B21A2602-BFB2-413C-B262-4ACA6448ECD2}" type="presParOf" srcId="{EC8059D0-DD05-44F6-BAF6-181A1E6DC3CA}" destId="{A63A95F6-42C0-4544-8E12-82EF553071E0}" srcOrd="1" destOrd="0" presId="urn:microsoft.com/office/officeart/2005/8/layout/hierarchy1"/>
    <dgm:cxn modelId="{D0738915-7360-4716-A4B2-2113DC8DD117}" type="presParOf" srcId="{707C8C62-6BC1-4412-A234-7D9275DC639F}" destId="{DF2C5480-393B-49AF-AF80-CBB34305B95C}" srcOrd="4" destOrd="0" presId="urn:microsoft.com/office/officeart/2005/8/layout/hierarchy1"/>
    <dgm:cxn modelId="{90EEBC45-1EBB-4645-8464-07782A987B76}" type="presParOf" srcId="{707C8C62-6BC1-4412-A234-7D9275DC639F}" destId="{75685C7F-A96E-4F08-8C6C-A3C1D2D7552B}" srcOrd="5" destOrd="0" presId="urn:microsoft.com/office/officeart/2005/8/layout/hierarchy1"/>
    <dgm:cxn modelId="{FF8A84AF-E6D1-48BA-981F-023F383FE32B}" type="presParOf" srcId="{75685C7F-A96E-4F08-8C6C-A3C1D2D7552B}" destId="{2D77B4FC-1D0E-4F8E-9DFE-E5C18938D8B8}" srcOrd="0" destOrd="0" presId="urn:microsoft.com/office/officeart/2005/8/layout/hierarchy1"/>
    <dgm:cxn modelId="{F35D6E74-977B-4DF6-863E-81448B603366}" type="presParOf" srcId="{2D77B4FC-1D0E-4F8E-9DFE-E5C18938D8B8}" destId="{A466E2A1-F9BF-486E-B84A-10081FA3C1D7}" srcOrd="0" destOrd="0" presId="urn:microsoft.com/office/officeart/2005/8/layout/hierarchy1"/>
    <dgm:cxn modelId="{3E02B79A-9717-4830-8C24-6DB4BB76F4EC}" type="presParOf" srcId="{2D77B4FC-1D0E-4F8E-9DFE-E5C18938D8B8}" destId="{6DF1651A-5DF0-48BB-8912-70680536838A}" srcOrd="1" destOrd="0" presId="urn:microsoft.com/office/officeart/2005/8/layout/hierarchy1"/>
    <dgm:cxn modelId="{8B5C3915-5CEE-4EF6-8983-398FC2D18178}" type="presParOf" srcId="{75685C7F-A96E-4F08-8C6C-A3C1D2D7552B}" destId="{5537F3B9-1CA5-45B3-A356-C30814147063}" srcOrd="1" destOrd="0" presId="urn:microsoft.com/office/officeart/2005/8/layout/hierarchy1"/>
    <dgm:cxn modelId="{661B485A-4BC4-420C-9467-EDEBD35182FE}" type="presParOf" srcId="{5537F3B9-1CA5-45B3-A356-C30814147063}" destId="{1E525F9D-9204-4CA9-A052-5E15285575AE}" srcOrd="0" destOrd="0" presId="urn:microsoft.com/office/officeart/2005/8/layout/hierarchy1"/>
    <dgm:cxn modelId="{00BDA8D3-D6A8-40A7-A17B-0169528D75FF}" type="presParOf" srcId="{5537F3B9-1CA5-45B3-A356-C30814147063}" destId="{F64914E6-95AF-4681-AD53-2127EAC4EAFF}" srcOrd="1" destOrd="0" presId="urn:microsoft.com/office/officeart/2005/8/layout/hierarchy1"/>
    <dgm:cxn modelId="{2C36E899-9DDD-4E69-918A-10E347F7A224}" type="presParOf" srcId="{F64914E6-95AF-4681-AD53-2127EAC4EAFF}" destId="{7E23FCB9-2FC7-47CB-A146-12C593F16274}" srcOrd="0" destOrd="0" presId="urn:microsoft.com/office/officeart/2005/8/layout/hierarchy1"/>
    <dgm:cxn modelId="{633D073D-CD13-4899-87ED-8357565E356B}" type="presParOf" srcId="{7E23FCB9-2FC7-47CB-A146-12C593F16274}" destId="{2829582D-E995-4011-86A7-E1DAB1F66DD7}" srcOrd="0" destOrd="0" presId="urn:microsoft.com/office/officeart/2005/8/layout/hierarchy1"/>
    <dgm:cxn modelId="{4FC3512A-5E18-41D8-A8BD-5242DA296F1F}" type="presParOf" srcId="{7E23FCB9-2FC7-47CB-A146-12C593F16274}" destId="{02734AD6-D55A-4B5B-82E6-42082F6C302D}" srcOrd="1" destOrd="0" presId="urn:microsoft.com/office/officeart/2005/8/layout/hierarchy1"/>
    <dgm:cxn modelId="{C650A740-523D-4F89-836F-DDB7BFC1138C}" type="presParOf" srcId="{F64914E6-95AF-4681-AD53-2127EAC4EAFF}" destId="{5C81A735-10DD-4409-B3B9-2BD97463219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18017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44715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02452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272365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38500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689882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77958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11363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8135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35009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9708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5392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3579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74560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07578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74615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47089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96870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1988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период с «25» мая 2025 г. по «21» июня 2025 г.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r>
              <a:rPr lang="ru-RU" sz="2100" dirty="0"/>
              <a:t/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Бакуменко Александр Олегович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группа </a:t>
            </a:r>
            <a:r>
              <a:rPr lang="en-US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ДКИП-111прог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</a:t>
            </a:r>
            <a:r>
              <a:rPr lang="ru-RU" sz="2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</a:t>
            </a: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удаленных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g2c2613dc383_0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40125" y="3010822"/>
            <a:ext cx="5943600" cy="24574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результата работы созданного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g2c2613dc383_0_6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4900" y="2966247"/>
            <a:ext cx="5943600" cy="16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368273" y="1941060"/>
            <a:ext cx="975057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отправки изменений в удаленный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репозиторий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g2c2613dc383_0_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1762" y="2682197"/>
            <a:ext cx="5943600" cy="370522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80140"/>
            <a:ext cx="101482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удаления ветки  iss53.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g2c2613dc383_0_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05922" y="2964280"/>
            <a:ext cx="5943600" cy="12096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слияния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g2c2613dc383_0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3850" y="2638522"/>
            <a:ext cx="5867400" cy="29146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learngitbranching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571" y="2382104"/>
            <a:ext cx="4336728" cy="41074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43164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learngitbranching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955" y="2638522"/>
            <a:ext cx="6575364" cy="298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889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Итоги прохождения учебной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получены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ru-RU"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/>
            <a:r>
              <a:rPr lang="ru-RU" sz="20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Получил и</a:t>
            </a:r>
            <a:r>
              <a:rPr lang="ru-RU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0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Ознакомился с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инструментальными средствами</a:t>
            </a: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Произвел сбор информации об объекте практики и анализ содержания источников</a:t>
            </a: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Провел экспериментально-практическую работу. Приобрел необходимые умения и первоначальный практический опыт работы по специальности в рамках освоения вида деятельности ВД 2. Осуществил интеграции программных модулей </a:t>
            </a: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Получены навыки обработки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систематизации полученного фактического материала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6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Ричардс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М.Шаблоны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архитектуры программного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обеспечения.М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.: ДМК Пресс, 2021.</a:t>
            </a: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Вольф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Э.Микросервисы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Гибкая архитектура распределенных систем.2-е изд., М.: ДМК Пресс, 2021.</a:t>
            </a: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Фаулер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М.Архитектура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корпоративных программных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приложений.М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.: ДМК Пресс, 2022.Нестеренко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Ю.Г.Интеграция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информационных систем: теория и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практика.М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.: Бином, 2021.</a:t>
            </a: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Безруков В.А., Мусатов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В.Т.Системная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интеграция программного обеспечения: Практика и современные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технологии.М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.: Инфра-М, 2022.</a:t>
            </a: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Нигматуллин Р.А.,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Литвинцев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Д.А.Микросервисная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архитектура: проектирование, внедрение и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сопровождение.М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.: БХВ-Петербург, 2022.</a:t>
            </a: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Остервалдер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А.,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Пинье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И.Разработка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архитектуры бизнес-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модели.М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.: Эксмо, 2021</a:t>
            </a: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Касьянов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В.А.Автоматизация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интеграции приложений: технологии, решения,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опыт.М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.: ДМК Пресс, 2020.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1.3.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1.4.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1.5.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1.6.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1.7.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1.8.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1.9. Гит.docx</a:t>
            </a: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2.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Бакуменко Александр Олегович, проходил учебную 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 кейс по интеграции программных модулей по предметной области «2. Производство: планирование производства, контроль качества, управление запасами».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опрятный внешний вид без дресс-кода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с 10.00 до 15.00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осуществление интеграции программных модулей с помощью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полный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учебной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90304E10-F12F-4E07-9ED1-593240F70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899" y="2691388"/>
            <a:ext cx="5543550" cy="3581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graphicFrame>
        <p:nvGraphicFramePr>
          <p:cNvPr id="7" name="Схема 6">
            <a:extLst>
              <a:ext uri="{FF2B5EF4-FFF2-40B4-BE49-F238E27FC236}">
                <a16:creationId xmlns:a16="http://schemas.microsoft.com/office/drawing/2014/main" xmlns="" id="{23178D97-A91F-47F8-BBF8-EE0EC18E41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5354511"/>
              </p:ext>
            </p:extLst>
          </p:nvPr>
        </p:nvGraphicFramePr>
        <p:xfrm>
          <a:off x="2524473" y="2630466"/>
          <a:ext cx="6105959" cy="3757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настройки пользователя, создания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репозитория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последнего изменения.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B965C2D5-8500-450F-A246-14BFDA2CF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32" y="3016242"/>
            <a:ext cx="4057650" cy="12763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B3CB75E2-1BD1-4262-A007-D898BEF59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979" y="4305748"/>
            <a:ext cx="2857500" cy="12954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A0637ED7-6B37-48EA-A6B6-3C604031B2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87422" y="5454422"/>
            <a:ext cx="3124200" cy="685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>
          <a:xfrm>
            <a:off x="368272" y="1885676"/>
            <a:ext cx="98999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истории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g2c2613dc383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2675" y="2832450"/>
            <a:ext cx="4477150" cy="281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2c2613dc383_0_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9425" y="4580675"/>
            <a:ext cx="4737899" cy="264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2c2613dc383_0_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46700" y="2887500"/>
            <a:ext cx="5176454" cy="19328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368272" y="1845425"/>
            <a:ext cx="99149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файла конфигурации.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g2c2613dc383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38800" y="2847172"/>
            <a:ext cx="5943600" cy="18669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368272" y="1923277"/>
            <a:ext cx="1001991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ветки, просмотра истории ветки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разрешения конфликтов.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g2c2613dc383_0_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250" y="2899774"/>
            <a:ext cx="4561499" cy="17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c2613dc383_0_32"/>
          <p:cNvPicPr preferRelativeResize="0"/>
          <p:nvPr/>
        </p:nvPicPr>
        <p:blipFill rotWithShape="1">
          <a:blip r:embed="rId4">
            <a:alphaModFix/>
          </a:blip>
          <a:srcRect l="2314" b="7842"/>
          <a:stretch/>
        </p:blipFill>
        <p:spPr>
          <a:xfrm>
            <a:off x="1657450" y="4531499"/>
            <a:ext cx="57054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2c2613dc383_0_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0750" y="3237463"/>
            <a:ext cx="4749876" cy="12940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26377</TotalTime>
  <Words>694</Words>
  <Application>Microsoft Office PowerPoint</Application>
  <PresentationFormat>Произвольный</PresentationFormat>
  <Paragraphs>111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Arial Black</vt:lpstr>
      <vt:lpstr>Calibri</vt:lpstr>
      <vt:lpstr>Times New Roman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SibNout2023</cp:lastModifiedBy>
  <cp:revision>20</cp:revision>
  <dcterms:created xsi:type="dcterms:W3CDTF">2020-03-27T22:15:06Z</dcterms:created>
  <dcterms:modified xsi:type="dcterms:W3CDTF">2025-06-10T10:22:16Z</dcterms:modified>
</cp:coreProperties>
</file>