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674" y="66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1.8%20&#1075;&#1080;&#1090;.docx" TargetMode="External"/><Relationship Id="rId3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1.3%20&#1043;&#1080;&#1090;.docx" TargetMode="External"/><Relationship Id="rId7" Type="http://schemas.openxmlformats.org/officeDocument/2006/relationships/hyperlink" Target="../Desktop/&#1087;&#1088;&#1080;&#1083;&#1086;&#1078;&#1077;&#1085;&#1080;&#1103;%201.3%20&#1043;&#1080;&#1090;/&#1055;&#1088;&#1080;&#1083;&#1086;&#1078;&#1077;&#1085;&#1080;&#1077;%20%201.7%20&#1043;&#1080;&#1090;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1.6%20&#1043;&#1080;&#1090;.docx" TargetMode="External"/><Relationship Id="rId5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%201.5%20&#1043;&#1080;&#1090;.docx" TargetMode="External"/><Relationship Id="rId4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1.4%20&#1043;&#1080;&#1090;.docx" TargetMode="External"/><Relationship Id="rId9" Type="http://schemas.openxmlformats.org/officeDocument/2006/relationships/hyperlink" Target="../Desktop/&#1087;&#1088;&#1080;&#1083;&#1086;&#1078;&#1077;&#1085;&#1080;&#1103;%201.3%20&#1043;&#1080;&#1090;/&#1055;&#1088;&#1080;&#1083;&#1086;&#1078;&#1077;&#1085;&#1080;&#1103;%20%201.9%20&#1043;&#1080;&#1090;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Абдуллаев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Самвел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Олегович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 205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прог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 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147" y="2703935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3" y="2966243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g2c2613dc383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607" y="2682197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2c2613dc383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8273" y="2964280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0677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Приложения 1.3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Приложения 1.4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Приложения  1.5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Приложения 1.6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Приложение  1.7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Приложения 1.8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Приложения  1.9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Абдуллаев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Самвел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Олегович, проходил учебную практику в лабораторных условиях на базе Университета «Синергия».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№ … по интеграции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«Осуществление </a:t>
            </a:r>
            <a:r>
              <a:rPr lang="ru-RU" alt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интеграци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программных модулей»</a:t>
            </a:r>
            <a:endParaRPr 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Принял участие в организационном собрании по практике.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Ознакомился с комплектом шаблонов отчетной документации по практике.</a:t>
            </a: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…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…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…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…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00870F-BED8-400B-865E-7587D1BDC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3" y="2813803"/>
            <a:ext cx="6109025" cy="41585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780968" y="2797602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50850" y="5152874"/>
            <a:ext cx="3547349" cy="1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" y="2984849"/>
            <a:ext cx="3547350" cy="10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2150" y="4109312"/>
            <a:ext cx="4914955" cy="9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8" name="Google Shape;198;g2c2613dc38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75" y="2832450"/>
            <a:ext cx="4477150" cy="2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2613dc383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9425" y="4580675"/>
            <a:ext cx="4737899" cy="2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2613dc383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700" y="2887500"/>
            <a:ext cx="5176454" cy="1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8" name="Google Shape;208;g2c2613dc383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8094" y="2767328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657450" y="453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0750" y="3237463"/>
            <a:ext cx="4749876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25944</TotalTime>
  <Words>1344</Words>
  <Application>Microsoft Office PowerPoint</Application>
  <PresentationFormat>Произвольный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Arial</vt:lpstr>
      <vt:lpstr>Times New Roman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Альберт Ниязов</cp:lastModifiedBy>
  <cp:revision>14</cp:revision>
  <dcterms:created xsi:type="dcterms:W3CDTF">2020-03-27T22:15:06Z</dcterms:created>
  <dcterms:modified xsi:type="dcterms:W3CDTF">2025-06-10T22:29:18Z</dcterms:modified>
</cp:coreProperties>
</file>