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5" r:id="rId8"/>
    <p:sldId id="278" r:id="rId9"/>
    <p:sldId id="279" r:id="rId10"/>
    <p:sldId id="280" r:id="rId11"/>
    <p:sldId id="281" r:id="rId12"/>
    <p:sldId id="276" r:id="rId13"/>
    <p:sldId id="277" r:id="rId14"/>
    <p:sldId id="273" r:id="rId15"/>
    <p:sldId id="274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775F67DC-2DE6-4AB0-81B0-F3F0F1D394F1}">
          <p14:sldIdLst>
            <p14:sldId id="256"/>
            <p14:sldId id="257"/>
            <p14:sldId id="258"/>
            <p14:sldId id="259"/>
            <p14:sldId id="260"/>
            <p14:sldId id="269"/>
            <p14:sldId id="275"/>
            <p14:sldId id="278"/>
            <p14:sldId id="279"/>
            <p14:sldId id="280"/>
            <p14:sldId id="281"/>
            <p14:sldId id="276"/>
            <p14:sldId id="277"/>
            <p14:sldId id="273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44" y="14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990216" y="6352950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Шитик Алина Эдуардовна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Иван Валерьевич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54382-8770-5C94-6301-D6B104783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852" y="203939"/>
            <a:ext cx="9687193" cy="567848"/>
          </a:xfrm>
        </p:spPr>
        <p:txBody>
          <a:bodyPr/>
          <a:lstStyle/>
          <a:p>
            <a:r>
              <a:rPr lang="ru-RU" dirty="0"/>
              <a:t>Этап проектирования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B828997-B6F0-06DD-257A-4312D78CE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6852" y="1290377"/>
            <a:ext cx="9824904" cy="3488816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На данном скриншоте показана ветка </a:t>
            </a:r>
            <a:r>
              <a:rPr lang="en-US" dirty="0" err="1"/>
              <a:t>shitik-alina</a:t>
            </a:r>
            <a:r>
              <a:rPr lang="en-US" dirty="0"/>
              <a:t> </a:t>
            </a:r>
            <a:r>
              <a:rPr lang="ru-RU" dirty="0"/>
              <a:t>и ее структура, а так же коммиты</a:t>
            </a: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918A5E-8CCC-8C18-88FB-071D8A3985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87438" y="868887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Отладка программных модулей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8F4906D-C24B-BC81-D8DE-E075D745D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852" y="2112658"/>
            <a:ext cx="9059917" cy="515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7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3E8E3F-94A6-944E-36C3-9269BB993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31" y="267001"/>
            <a:ext cx="9687193" cy="567848"/>
          </a:xfrm>
        </p:spPr>
        <p:txBody>
          <a:bodyPr/>
          <a:lstStyle/>
          <a:p>
            <a:r>
              <a:rPr lang="ru-RU" dirty="0"/>
              <a:t>Этап проектирования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0ACEA9A-F650-19B2-FF80-720148C01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7252" y="1731574"/>
            <a:ext cx="9824904" cy="861388"/>
          </a:xfrm>
        </p:spPr>
        <p:txBody>
          <a:bodyPr/>
          <a:lstStyle/>
          <a:p>
            <a:pPr marL="76200" indent="0">
              <a:buNone/>
            </a:pPr>
            <a:r>
              <a:rPr lang="ru-RU" dirty="0"/>
              <a:t>На данном скриншоте показано содержимое проекта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1C0101-EE16-E9BA-468C-19ADBFCBBC8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20044" y="942459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Отладка программных модулей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4FBFE66-FCE5-ED7C-4654-2AB3D3E71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34" y="2449102"/>
            <a:ext cx="7977352" cy="416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557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305500" y="1750560"/>
            <a:ext cx="10082400" cy="392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sz="2800" dirty="0"/>
              <a:t>Реализованы ключевые классы.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sz="2800" dirty="0"/>
              <a:t>Настроена </a:t>
            </a:r>
            <a:r>
              <a:rPr lang="en-US" sz="2800" dirty="0"/>
              <a:t>Git-</a:t>
            </a:r>
            <a:r>
              <a:rPr lang="ru-RU" sz="2800" dirty="0"/>
              <a:t>интеграция.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sz="2800" dirty="0"/>
              <a:t>Тестирование и отладка.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sz="2800" dirty="0"/>
              <a:t> Проще использовать ветки и коммитить их.</a:t>
            </a:r>
          </a:p>
          <a:p>
            <a:pPr marL="76200" lvl="0" indent="0" algn="just"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Создание форм авторизации и регистрации.docx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</a:t>
            </a:r>
            <a:r>
              <a:rPr lang="ru-RU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Валидация</a:t>
            </a:r>
            <a:r>
              <a:rPr lang="ru-RU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кода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Шитик Алина Эдуардовна, проходил(а) производственную практику на 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Ethernet. </a:t>
            </a:r>
            <a:r>
              <a:rPr lang="ru-RU" sz="1600" dirty="0"/>
              <a:t>Реализуйте класс, имитирующий передачу данных по Ethernet, включая создание и отправку кадров.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Приняла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Ознакомилась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Уточнила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стиль.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с 10:00-18:00,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-Пт.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AE5A574-04FF-7F28-6EC8-60F1EA6B6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2328" y="3114173"/>
            <a:ext cx="4248743" cy="28674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Изображение 1">
            <a:extLst>
              <a:ext uri="{FF2B5EF4-FFF2-40B4-BE49-F238E27FC236}">
                <a16:creationId xmlns:a16="http://schemas.microsoft.com/office/drawing/2014/main" id="{AE2EDE9A-3915-FF21-4CE3-95C85D59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381" y="2799733"/>
            <a:ext cx="5950585" cy="371729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239443" y="1467313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4192576-A2D3-782A-0D00-E8CD9991C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722" y="2514482"/>
            <a:ext cx="7217202" cy="86014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8CE1202-D0CA-EE71-484A-BCDF51F01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22" y="3792706"/>
            <a:ext cx="2486372" cy="3048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8CFD1C2-E7F1-2EB8-C61E-A07BD43CDB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722" y="4531566"/>
            <a:ext cx="2676899" cy="3905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3D8215-1109-7191-C12A-49B6D9E26A2D}"/>
              </a:ext>
            </a:extLst>
          </p:cNvPr>
          <p:cNvSpPr txBox="1"/>
          <p:nvPr/>
        </p:nvSpPr>
        <p:spPr>
          <a:xfrm>
            <a:off x="239443" y="2188398"/>
            <a:ext cx="5386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ru-RU" dirty="0"/>
              <a:t>. Воспроизведение ошибки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8384A0-3399-2E12-E329-F11DFCD55879}"/>
              </a:ext>
            </a:extLst>
          </p:cNvPr>
          <p:cNvSpPr txBox="1"/>
          <p:nvPr/>
        </p:nvSpPr>
        <p:spPr>
          <a:xfrm>
            <a:off x="145722" y="3468414"/>
            <a:ext cx="4195050" cy="312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Анализ ошибки. Синтаксическая.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DF83C2-BDC2-5F3E-6D5D-B012B1C0A4C4}"/>
              </a:ext>
            </a:extLst>
          </p:cNvPr>
          <p:cNvSpPr txBox="1"/>
          <p:nvPr/>
        </p:nvSpPr>
        <p:spPr>
          <a:xfrm>
            <a:off x="145722" y="4214648"/>
            <a:ext cx="4594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3. Исправление ошибки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A3C2256-D92E-31A8-15BD-7B772D1CF5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43" y="5362448"/>
            <a:ext cx="4544059" cy="12955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3712163-AFFF-31E0-44D4-276FB5466D73}"/>
              </a:ext>
            </a:extLst>
          </p:cNvPr>
          <p:cNvSpPr txBox="1"/>
          <p:nvPr/>
        </p:nvSpPr>
        <p:spPr>
          <a:xfrm>
            <a:off x="145722" y="5034455"/>
            <a:ext cx="52009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4. Тестирование. Новых ошибок нет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2E4535-BB9C-3081-23CD-FBB640A09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228" y="245980"/>
            <a:ext cx="6810704" cy="567848"/>
          </a:xfrm>
        </p:spPr>
        <p:txBody>
          <a:bodyPr/>
          <a:lstStyle/>
          <a:p>
            <a:r>
              <a:rPr lang="ru-RU"/>
              <a:t>Этап проектирования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C5B05D-7395-3160-40CB-BF463CA9F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933019"/>
            <a:ext cx="9824904" cy="528150"/>
          </a:xfrm>
        </p:spPr>
        <p:txBody>
          <a:bodyPr>
            <a:normAutofit lnSpcReduction="10000"/>
          </a:bodyPr>
          <a:lstStyle/>
          <a:p>
            <a:pPr marL="76200" indent="0">
              <a:buNone/>
            </a:pPr>
            <a:r>
              <a:rPr lang="ru-RU"/>
              <a:t>Создала ветку в </a:t>
            </a:r>
            <a:r>
              <a:rPr lang="en-US"/>
              <a:t>main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C4ED86-FFA1-EDEC-862D-A175A715F68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87436" y="942459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/>
              <a:t>Отладка программных модулей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54DF9B-3CBF-E674-5EEB-4780CBC9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1501"/>
            <a:ext cx="10605964" cy="124211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50C1AD-A609-39E7-4E6E-0136AAEDC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8570"/>
            <a:ext cx="5410955" cy="72400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C6FDF91-C99B-D816-B8D4-FA1BEDAC8AC1}"/>
              </a:ext>
            </a:extLst>
          </p:cNvPr>
          <p:cNvSpPr txBox="1"/>
          <p:nvPr/>
        </p:nvSpPr>
        <p:spPr>
          <a:xfrm>
            <a:off x="0" y="1880975"/>
            <a:ext cx="64953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Перешла в репозиторий </a:t>
            </a:r>
            <a:r>
              <a:rPr lang="en-US" sz="2400" dirty="0"/>
              <a:t>unity-game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8022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1EFA7-B68F-0C6E-EA4E-C8ECD922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383" y="203940"/>
            <a:ext cx="9687193" cy="567848"/>
          </a:xfrm>
        </p:spPr>
        <p:txBody>
          <a:bodyPr/>
          <a:lstStyle/>
          <a:p>
            <a:r>
              <a:rPr lang="ru-RU" dirty="0"/>
              <a:t>Этап проектирования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78E037-1B97-3973-94C9-DD4847A58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527" y="1774402"/>
            <a:ext cx="9824904" cy="421490"/>
          </a:xfrm>
        </p:spPr>
        <p:txBody>
          <a:bodyPr>
            <a:normAutofit fontScale="25000" lnSpcReduction="20000"/>
          </a:bodyPr>
          <a:lstStyle/>
          <a:p>
            <a:pPr marL="76200" indent="0">
              <a:buNone/>
            </a:pPr>
            <a:r>
              <a:rPr lang="ru-RU" sz="9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скриншот отладки разработанных модулей.</a:t>
            </a:r>
            <a:endParaRPr lang="ru-RU" sz="96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6200" indent="0">
              <a:buNone/>
            </a:pP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462A7E-82F7-C0F4-F218-FE0BA87E0D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39989" y="942459"/>
            <a:ext cx="9824904" cy="421490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Отладка программных модулей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20781F5-1A85-40EA-2839-D2A33D96F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04" y="2785021"/>
            <a:ext cx="9135750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95933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26009</TotalTime>
  <Words>1132</Words>
  <Application>Microsoft Office PowerPoint</Application>
  <PresentationFormat>Произвольный</PresentationFormat>
  <Paragraphs>91</Paragraphs>
  <Slides>15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 Black</vt:lpstr>
      <vt:lpstr>Times New Roman</vt:lpstr>
      <vt:lpstr>Arial</vt:lpstr>
      <vt:lpstr>Calibri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Проектный этап   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Meow Meow</cp:lastModifiedBy>
  <cp:revision>22</cp:revision>
  <dcterms:created xsi:type="dcterms:W3CDTF">2020-03-27T22:15:06Z</dcterms:created>
  <dcterms:modified xsi:type="dcterms:W3CDTF">2025-06-20T18:38:30Z</dcterms:modified>
</cp:coreProperties>
</file>