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75" y="29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1055;&#1088;&#1080;&#1083;&#1086;&#1078;&#1077;&#1085;&#1080;&#1077;%201.1.&#1054;&#1089;&#1086;&#1074;&#1080;&#1094;&#1082;&#1080;&#1081;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1055;&#1088;&#1080;&#1083;&#1086;&#1078;&#1077;&#1085;&#1080;&#1077;%201.2.&#1054;&#1089;&#1086;&#1074;&#1080;&#1094;&#1082;&#1080;&#1081;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Осовицкий Борис Николаевич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ДКИП-205прог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Сиберёв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2200" b="0" i="1" u="sng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ru-RU"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Создавать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Swagger </a:t>
            </a: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документации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разрабатывать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мапперы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эндпоинты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для работы со студентами.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настраивать простое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логгирование</a:t>
            </a:r>
            <a:endParaRPr lang="ru-RU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Разработал данные по фильтрации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ru-RU"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1.1.Приложение.docx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1.2.Приложение.docx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Осовицкий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Борис Николаевич, проходил(а) производственную практику на базе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СИМУЛТЕХ</a:t>
            </a:r>
            <a:endParaRPr lang="ru-RU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При выполнении индивидуального задания создал репозитории, сущности,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мапперы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эндпоинты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для работы со студентами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График работы: 09:00 – 14:00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чт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Доступ к данным: ограниченны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57FC7E-12F4-4AD0-8222-5A62F3F8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73" y="3114648"/>
            <a:ext cx="1981477" cy="2953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4775DE-11D7-4A5F-9EA0-89EBC5D3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536" y="3362077"/>
            <a:ext cx="3248478" cy="7906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354CAA-3235-4C2A-B0A8-FF6AEFE8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14" y="4847648"/>
            <a:ext cx="3553321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64892" y="1333215"/>
            <a:ext cx="10084132" cy="58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1B7FB-57D3-42FB-91E8-2F59110C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925" y="1911500"/>
            <a:ext cx="5299871" cy="4662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A14BF-6E75-5129-CBF1-796630B0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27" y="2309466"/>
            <a:ext cx="3514940" cy="3773082"/>
          </a:xfrm>
          <a:prstGeom prst="rect">
            <a:avLst/>
          </a:prstGeom>
        </p:spPr>
      </p:pic>
      <p:sp>
        <p:nvSpPr>
          <p:cNvPr id="9" name="Google Shape;186;p5">
            <a:extLst>
              <a:ext uri="{FF2B5EF4-FFF2-40B4-BE49-F238E27FC236}">
                <a16:creationId xmlns:a16="http://schemas.microsoft.com/office/drawing/2014/main" id="{D7ECD3C9-D638-860E-71D7-2694D422FC7D}"/>
              </a:ext>
            </a:extLst>
          </p:cNvPr>
          <p:cNvSpPr txBox="1"/>
          <p:nvPr/>
        </p:nvSpPr>
        <p:spPr>
          <a:xfrm>
            <a:off x="-508926" y="1814499"/>
            <a:ext cx="100287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718820" algn="just"/>
            <a:r>
              <a:rPr lang="ru-RU" sz="2000" dirty="0">
                <a:solidFill>
                  <a:schemeClr val="dk1"/>
                </a:solidFill>
              </a:rPr>
              <a:t>Создание модели сущности </a:t>
            </a:r>
            <a:r>
              <a:rPr lang="en-US" sz="2000" dirty="0">
                <a:solidFill>
                  <a:schemeClr val="dk1"/>
                </a:solidFill>
              </a:rPr>
              <a:t>Student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/>
              <a:t>Итоговый вид отладки остальных модулей</a:t>
            </a:r>
            <a:endParaRPr lang="ru-RU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022ABF-CB1A-50D7-6EC6-BE0B4044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0" y="2408189"/>
            <a:ext cx="4284521" cy="2071268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5596575-50C9-A1AE-F5DB-23CC06AE6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25" y="2861058"/>
            <a:ext cx="3555136" cy="3905501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D8C9FFD-AB48-022C-6367-CAF38C53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29" y="4590193"/>
            <a:ext cx="3892835" cy="27572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26113</TotalTime>
  <Words>1071</Words>
  <Application>Microsoft Office PowerPoint</Application>
  <PresentationFormat>Произвольный</PresentationFormat>
  <Paragraphs>86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Arial Black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Борис Осовицкий</cp:lastModifiedBy>
  <cp:revision>34</cp:revision>
  <dcterms:created xsi:type="dcterms:W3CDTF">2020-03-27T22:15:06Z</dcterms:created>
  <dcterms:modified xsi:type="dcterms:W3CDTF">2025-06-21T12:14:10Z</dcterms:modified>
</cp:coreProperties>
</file>