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5" r:id="rId18"/>
    <p:sldId id="276" r:id="rId19"/>
    <p:sldId id="277" r:id="rId20"/>
    <p:sldId id="273" r:id="rId21"/>
    <p:sldId id="274" r:id="rId22"/>
  </p:sldIdLst>
  <p:sldSz cx="10693400" cy="7561263"/>
  <p:notesSz cx="6669088" cy="9928225"/>
  <p:embeddedFontLst>
    <p:embeddedFont>
      <p:font typeface="Arial Black" panose="020B0A04020102020204" pitchFamily="34" charset="0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6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68" y="28"/>
      </p:cViewPr>
      <p:guideLst>
        <p:guide orient="horz" pos="2268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11852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90091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6847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125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3655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1461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36053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56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45752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870182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1100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710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1928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115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8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801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6243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6542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034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88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1614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535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1.6.%20&#1043;&#1080;&#1090;.docx" TargetMode="External"/><Relationship Id="rId3" Type="http://schemas.openxmlformats.org/officeDocument/2006/relationships/hyperlink" Target="1.1.%20&#1043;&#1080;&#1090;.docx" TargetMode="External"/><Relationship Id="rId7" Type="http://schemas.openxmlformats.org/officeDocument/2006/relationships/hyperlink" Target="1.5.%20&#1043;&#1080;&#1090;.docx" TargetMode="External"/><Relationship Id="rId12" Type="http://schemas.openxmlformats.org/officeDocument/2006/relationships/hyperlink" Target="2.%20&#1043;&#1080;&#1090;.docx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1.4.%20&#1043;&#1080;&#1090;.docx" TargetMode="External"/><Relationship Id="rId11" Type="http://schemas.openxmlformats.org/officeDocument/2006/relationships/hyperlink" Target="1.9.%20&#1043;&#1080;&#1090;.docx" TargetMode="External"/><Relationship Id="rId5" Type="http://schemas.openxmlformats.org/officeDocument/2006/relationships/hyperlink" Target="1.3.%20&#1043;&#1080;&#1090;.docx" TargetMode="External"/><Relationship Id="rId10" Type="http://schemas.openxmlformats.org/officeDocument/2006/relationships/hyperlink" Target="1.8.%20&#1043;&#1080;&#1090;.docx" TargetMode="External"/><Relationship Id="rId4" Type="http://schemas.openxmlformats.org/officeDocument/2006/relationships/hyperlink" Target="1.2.%20&#1043;&#1080;&#1090;.docx" TargetMode="External"/><Relationship Id="rId9" Type="http://schemas.openxmlformats.org/officeDocument/2006/relationships/hyperlink" Target="1.7.%20&#1043;&#1080;&#1090;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Шалхыков Данир Александрович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</a:t>
            </a:r>
            <a:r>
              <a:rPr lang="ru-RU" alt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ДКИП-111прог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en-US" alt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Сибирев</a:t>
            </a:r>
            <a:r>
              <a:rPr lang="en-US" alt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Иван</a:t>
            </a:r>
            <a:r>
              <a:rPr lang="en-US" alt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alt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Валерьевич</a:t>
            </a: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0" name="Изображение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300" y="2766060"/>
            <a:ext cx="4114800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55" name="Изображение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5073" y="3383280"/>
            <a:ext cx="5936615" cy="118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3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3" y="3299460"/>
            <a:ext cx="56673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6" name="Изображение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875" y="3332797"/>
            <a:ext cx="40576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2" name="Изображение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588" y="3304222"/>
            <a:ext cx="332422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71" y="2382104"/>
            <a:ext cx="4336728" cy="4107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55" y="2638522"/>
            <a:ext cx="6575364" cy="298687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</a:t>
            </a:r>
            <a:r>
              <a:rPr 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en-US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extensions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Получил навыки работы в консоли.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Попробовал разные инструменты для работы в контроле версий гит.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Изучил основные принципы работы в </a:t>
            </a:r>
            <a:r>
              <a:rPr lang="ru-RU" altLang="en-US" dirty="0" err="1" smtClean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консоли.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 action="ppaction://hlinkfile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 action="ppaction://hlinkfile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 action="ppaction://hlinkfile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6" action="ppaction://hlinkfile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7" action="ppaction://hlinkfile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8" action="ppaction://hlinkfile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9" action="ppaction://hlinkfile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0" action="ppaction://hlinkfile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1" action="ppaction://hlinkfile"/>
              </a:rPr>
              <a:t>1.9. Гит.docx</a:t>
            </a: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2" action="ppaction://hlinkfile"/>
              </a:rPr>
              <a:t>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Шалхыков Данир Александрович , проходил учебную 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 кейс по интеграции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деловой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студент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395" y="2927985"/>
            <a:ext cx="741997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/>
          <a:srcRect t="19502"/>
          <a:stretch>
            <a:fillRect/>
          </a:stretch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7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98" y="2914967"/>
            <a:ext cx="4299585" cy="1371600"/>
          </a:xfrm>
          <a:prstGeom prst="rect">
            <a:avLst/>
          </a:prstGeom>
        </p:spPr>
      </p:pic>
      <p:pic>
        <p:nvPicPr>
          <p:cNvPr id="32" name="Изображение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883" y="4474527"/>
            <a:ext cx="51911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Изображение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340" y="5216207"/>
            <a:ext cx="38862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1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2887345"/>
            <a:ext cx="4893945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20" y="4288790"/>
            <a:ext cx="4426585" cy="286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245" y="2887345"/>
            <a:ext cx="4796155" cy="157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7" name="Изображение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8" y="2985135"/>
            <a:ext cx="4505325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450" y="3115945"/>
            <a:ext cx="3246755" cy="2523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Изображение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630" y="4749800"/>
            <a:ext cx="5939790" cy="2573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Изображение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515" y="2663507"/>
            <a:ext cx="3981450" cy="97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Изображение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6515" y="3618547"/>
            <a:ext cx="41148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1008</Words>
  <Application>Microsoft Office PowerPoint</Application>
  <PresentationFormat>Произвольный</PresentationFormat>
  <Paragraphs>110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 Black</vt:lpstr>
      <vt:lpstr>Calibri</vt:lpstr>
      <vt:lpstr>Times New Roman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18</cp:revision>
  <dcterms:created xsi:type="dcterms:W3CDTF">2020-03-27T22:15:00Z</dcterms:created>
  <dcterms:modified xsi:type="dcterms:W3CDTF">2025-06-25T07:27:51Z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D5854730B96B4AF9935CF0EADAEE5611_13</vt:lpwstr>
  </property>
  <property fmtid="{D5CDD505-2E9C-101B-9397-08002B2CF9AE}" pid="3" name="KSOProductBuildVer">
    <vt:lpwstr>1049-12.2.0.21546</vt:lpwstr>
  </property>
</Properties>
</file>