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57" r:id="rId4"/>
    <p:sldId id="259" r:id="rId5"/>
    <p:sldId id="260" r:id="rId6"/>
    <p:sldId id="27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5" r:id="rId17"/>
    <p:sldId id="276" r:id="rId18"/>
    <p:sldId id="277" r:id="rId19"/>
    <p:sldId id="273" r:id="rId20"/>
    <p:sldId id="274" r:id="rId21"/>
  </p:sldIdLst>
  <p:sldSz cx="10693400" cy="7561263"/>
  <p:notesSz cx="6669088" cy="9928225"/>
  <p:embeddedFontLst>
    <p:embeddedFont>
      <p:font typeface="Arial Black" panose="020B0A04020102020204" pitchFamily="34" charset="0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324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31" userDrawn="1">
          <p15:clr>
            <a:srgbClr val="A4A3A4"/>
          </p15:clr>
        </p15:guide>
        <p15:guide id="4" pos="32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61" y="-557"/>
      </p:cViewPr>
      <p:guideLst>
        <p:guide orient="horz" pos="2324"/>
        <p:guide pos="2880"/>
        <p:guide orient="horz" pos="2531"/>
        <p:guide pos="329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0613691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2094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8927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2286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5866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94735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61457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654499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93862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65274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11351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6510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8463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531641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7255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7292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126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465244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34614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26077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339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6%20Git.docx" TargetMode="External"/><Relationship Id="rId3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1%20Git.docx" TargetMode="External"/><Relationship Id="rId7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5%20Git.doc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4%20Git.docx" TargetMode="External"/><Relationship Id="rId11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9%20Git.docx" TargetMode="External"/><Relationship Id="rId5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3%20Git.docx" TargetMode="External"/><Relationship Id="rId10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8%20Git.docx" TargetMode="External"/><Relationship Id="rId4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2%20Git.docx" TargetMode="External"/><Relationship Id="rId9" Type="http://schemas.openxmlformats.org/officeDocument/2006/relationships/hyperlink" Target="../OneDrive/&#1056;&#1072;&#1073;&#1086;&#1095;&#1080;&#1081;%20&#1089;&#1090;&#1086;&#1083;/&#1055;&#1088;&#1080;&#1083;&#1086;&#1078;&#1077;&#1085;&#1080;&#1103;%20&#1075;&#1080;&#1090;%201.1-1.9/Prilozhenie%201.7%20Git.docx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635" y="2107565"/>
            <a:ext cx="10693400" cy="426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b="0" i="0" u="sng" strike="noStrike" cap="none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Панцулая Темур Генадьевич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</a:t>
            </a:r>
            <a:r>
              <a:rPr lang="en-US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ru-RU" altLang="en-US" sz="2000" b="0" i="0" u="sng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ДКИП_205 ПРОГ</a:t>
            </a:r>
            <a:endParaRPr lang="ru-RU" altLang="en-US" sz="20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</a:t>
            </a:r>
            <a:r>
              <a:rPr lang="ru-RU" sz="2000" b="0" i="0" u="sng" strike="noStrike" cap="none">
                <a:solidFill>
                  <a:schemeClr val="tx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Сибирёв Иван Валерьевич</a:t>
            </a:r>
            <a:endParaRPr sz="1400" b="0" i="0" u="none" strike="noStrike" cap="none">
              <a:solidFill>
                <a:schemeClr val="tx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 panose="020B0604020202020204"/>
              <a:buNone/>
            </a:pPr>
            <a:endParaRPr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panose="020B0604020202020204" pitchFamily="34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/>
          <a:srcRect l="2314" b="7842"/>
          <a:stretch>
            <a:fillRect/>
          </a:stretch>
        </p:blipFill>
        <p:spPr>
          <a:xfrm>
            <a:off x="1657450" y="453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500750" y="3237463"/>
            <a:ext cx="4749876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26" name="Google Shape;226;g2c2613dc383_0_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40125" y="3010822"/>
            <a:ext cx="59436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34" name="Google Shape;234;g2c2613dc383_0_6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74900" y="2966247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42" name="Google Shape;242;g2c2613dc383_0_9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71762" y="2682197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0" name="Google Shape;250;g2c2613dc383_0_7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405922" y="2964280"/>
            <a:ext cx="5943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58" name="Google Shape;258;g2c2613dc383_0_8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263850" y="2638522"/>
            <a:ext cx="58674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учебной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…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Панцулая Темур Генадьевич,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решал(а) кейс № … по интеграции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«Осуществление интеграци программных модулей»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Принял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Ознакомился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…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 action="ppaction://hlinkfile"/>
              </a:rPr>
              <a:t>1.1.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 action="ppaction://hlinkfile"/>
              </a:rPr>
              <a:t>1.2.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 action="ppaction://hlinkfile"/>
              </a:rPr>
              <a:t>1.3.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6" action="ppaction://hlinkfile"/>
              </a:rPr>
              <a:t>1.4.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7" action="ppaction://hlinkfile"/>
              </a:rPr>
              <a:t>1.5.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8" action="ppaction://hlinkfile"/>
              </a:rPr>
              <a:t>1.6.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9" action="ppaction://hlinkfile"/>
              </a:rPr>
              <a:t>1.7.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0" action="ppaction://hlinkfile"/>
              </a:rPr>
              <a:t>1.8.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11" action="ppaction://hlinkfile"/>
              </a:rPr>
              <a:t>1.9. Гит.docx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5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98090"/>
            <a:ext cx="3652520" cy="339217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520" y="2498090"/>
            <a:ext cx="3672205" cy="33921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/>
          <a:srcRect t="19502"/>
          <a:stretch>
            <a:fillRect/>
          </a:stretch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</a:rPr>
              <a:t>Описание выбранной предметной области.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8" name="Google Shape;188;p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750850" y="5152874"/>
            <a:ext cx="3547349" cy="11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5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52400" y="2984849"/>
            <a:ext cx="3547350" cy="1078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5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2592150" y="4109312"/>
            <a:ext cx="4914955" cy="99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98" name="Google Shape;198;g2c2613dc383_0_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32675" y="2832450"/>
            <a:ext cx="4477150" cy="2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2613dc383_0_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339425" y="4580675"/>
            <a:ext cx="4737899" cy="26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2613dc383_0_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5346700" y="2887500"/>
            <a:ext cx="5176454" cy="1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08" name="Google Shape;208;g2c2613dc383_0_2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338800" y="2847172"/>
            <a:ext cx="5943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1048</Words>
  <Application>Microsoft Office PowerPoint</Application>
  <PresentationFormat>Произвольный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 Black</vt:lpstr>
      <vt:lpstr>Calibri</vt:lpstr>
      <vt:lpstr>Times New Roman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Организационный этап</vt:lpstr>
      <vt:lpstr>Содержание</vt:lpstr>
      <vt:lpstr>Подготовительный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Хадукина Инна Игоревна</cp:lastModifiedBy>
  <cp:revision>14</cp:revision>
  <dcterms:created xsi:type="dcterms:W3CDTF">2020-03-27T22:15:00Z</dcterms:created>
  <dcterms:modified xsi:type="dcterms:W3CDTF">2025-06-07T18:27:49Z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48E525FEB0B14431983C412E443039E5_13</vt:lpwstr>
  </property>
  <property fmtid="{D5CDD505-2E9C-101B-9397-08002B2CF9AE}" pid="3" name="KSOProductBuildVer">
    <vt:lpwstr>1049-12.2.0.21179</vt:lpwstr>
  </property>
</Properties>
</file>