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14" y="4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Git%201.1%20-%201.9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1" i="0" u="sng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Городов_Григорий</a:t>
            </a:r>
            <a:r>
              <a:rPr lang="ru-RU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Леонидович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ru-RU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ДКИП-205 </a:t>
            </a:r>
            <a:r>
              <a:rPr lang="ru-RU" sz="2000" b="1" i="0" u="sng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прог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1" i="0" u="sng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2200" b="1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Git 1.5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 Сброс ветки </a:t>
            </a: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style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, переход в рабочий каталог и его клонирование и просмотр содержимого клонирование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382CC7-E6AE-4421-8E95-31E233E696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272" y="2670644"/>
            <a:ext cx="4602278" cy="27057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E608A3-04A4-48F7-8857-E621A2F08F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70550" y="2877931"/>
            <a:ext cx="5453295" cy="21151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6886D7-5680-41BC-8B8B-30BA2FF856B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40102" y="5407970"/>
            <a:ext cx="594042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Git 1.6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Изменение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в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файле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README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, слияние изменений, добавление локальной ветки и создание чистого репозитория.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F4106B-1FE3-4BDC-B887-4B1205E6F6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607" y="2674672"/>
            <a:ext cx="4359593" cy="21951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02EFF3-B872-40C9-AD87-6FF5F18B3C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21200" y="2672269"/>
            <a:ext cx="5534373" cy="13309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EA4A56-2E65-4E89-AB5C-48D9924004F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1607" y="4869867"/>
            <a:ext cx="5940425" cy="15328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83C7BF-427A-4564-9F9D-69D601152DF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11923" y="4005632"/>
            <a:ext cx="4734597" cy="2303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Git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1.7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Клонирование репозитории и просмотр удаленных репозиториев, добавление удаленного репозитория, отправка изменений в удаленный репозиторий.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41060B-E4DB-490B-962E-D3BCF595FB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94416" y="2637235"/>
            <a:ext cx="4708873" cy="24943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32AD03-24A0-486F-A78B-683E722A7D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441" y="2682197"/>
            <a:ext cx="4490720" cy="26276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0BDE23-81DF-41DE-A13A-A7A34BE63A8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22499" y="4494910"/>
            <a:ext cx="5940425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55582"/>
            <a:ext cx="101482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1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Индексация коммитов 3 файлов, индексация коммитов в файле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index.html,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ветки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iss53,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слияние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0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F0FAB3-93B3-4EB7-9B03-14A5A5E5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45" y="2638124"/>
            <a:ext cx="4239895" cy="15795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309E6-2C98-4AF1-B387-D00ABD78D9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24" y="2603406"/>
            <a:ext cx="5940425" cy="19951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1B454E-7537-491F-8551-8D38F7EC8A1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4623134"/>
            <a:ext cx="5658485" cy="1657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DC618F-2489-456B-8EDB-4155116FA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564" y="4623134"/>
            <a:ext cx="4597856" cy="18086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269443" y="1752635"/>
            <a:ext cx="99449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dirty="0"/>
              <a:t>Git 1.9 </a:t>
            </a:r>
            <a:r>
              <a:rPr lang="ru-RU" dirty="0"/>
              <a:t>На данном слайде можно увидеть список существующих веток, просмотр удаленных веток, слияние ветки </a:t>
            </a:r>
            <a:r>
              <a:rPr lang="en-US" dirty="0"/>
              <a:t>se </a:t>
            </a:r>
            <a:r>
              <a:rPr lang="ru-RU" dirty="0"/>
              <a:t>с </a:t>
            </a:r>
            <a:r>
              <a:rPr lang="en-US" dirty="0"/>
              <a:t>master, </a:t>
            </a:r>
            <a:r>
              <a:rPr lang="ru-RU" dirty="0"/>
              <a:t>перемещение с изменение </a:t>
            </a:r>
            <a:r>
              <a:rPr lang="en-US" dirty="0"/>
              <a:t>onto.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9A96C9F-DD38-4241-BD65-3395D016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9307"/>
            <a:ext cx="4385187" cy="19241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7DCA4C-6C99-44AC-A14B-C14ED0D179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20093"/>
            <a:ext cx="5515610" cy="1600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BB7BA-9E82-4837-8FAB-609C9E146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75" y="4203860"/>
            <a:ext cx="5581785" cy="211989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A3FBEA2-F4EC-4ACC-94B5-3B8972874B3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17917" y="2489967"/>
            <a:ext cx="4539963" cy="14604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Системы контроля версии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команды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Работать с ветками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Разрешать конфликты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Взаимодействовать с удаленными репозиториями 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1.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 Git 1.1 – 1.9.docx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Городов Григорий Леонидович,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№1.1 - 1.9. по интеграции программных модулей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Деловое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09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:00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по 18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Студент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Студент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8" y="2838997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6DD6FD-799A-464E-ABF1-5DEA1DAA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" y="1846786"/>
            <a:ext cx="10583752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Git 1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.1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показано настройки пользователя, то бишь ФИО, почта, </a:t>
            </a:r>
            <a:r>
              <a:rPr lang="ru-RU" sz="2000" dirty="0" err="1">
                <a:latin typeface="Times New Roman"/>
                <a:cs typeface="Times New Roman"/>
                <a:sym typeface="Times New Roman"/>
              </a:rPr>
              <a:t>инициализия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 гита, добавление файлов в гит.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65CA8E-0C1D-44A1-AD85-2C670A252F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273" y="2843240"/>
            <a:ext cx="4822657" cy="12174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5F9B27-6B86-445A-AA73-B8146428FD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57966" y="4171799"/>
            <a:ext cx="5906135" cy="9810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3C61F-8DC0-4369-8C41-447DD930A4E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11033" y="5360540"/>
            <a:ext cx="5024177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Git 1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.2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показано проверка логов гита, удаление тега и </a:t>
            </a:r>
            <a:r>
              <a:rPr lang="ru-RU" sz="2000" dirty="0" err="1">
                <a:latin typeface="Times New Roman"/>
                <a:cs typeface="Times New Roman"/>
                <a:sym typeface="Times New Roman"/>
              </a:rPr>
              <a:t>алиас</a:t>
            </a:r>
            <a:r>
              <a:rPr lang="ru-RU" sz="2000">
                <a:latin typeface="Times New Roman"/>
                <a:cs typeface="Times New Roman"/>
                <a:sym typeface="Times New Roman"/>
              </a:rPr>
              <a:t> команд.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765963-621D-40E9-BECE-A45FFA77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2" y="2632706"/>
            <a:ext cx="3666618" cy="22550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F5E10E-08DE-4DFF-B247-27F233758C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61220" y="2667843"/>
            <a:ext cx="5307041" cy="18776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32A62A-5BAD-4EFE-9612-4D475FE2CCB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52407" y="4887744"/>
            <a:ext cx="5940425" cy="2258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1.3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данном слайде показано, формат файла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она строиться, далее открытие ее на сайте.</a:t>
            </a:r>
            <a:b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Также просмотр файлов конфигурации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91FCF-6998-451F-8C48-73B079EA01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656" y="2586562"/>
            <a:ext cx="4761186" cy="23007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074F11-7102-4DF7-9F3A-9794B7E217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37540" y="2368396"/>
            <a:ext cx="3819984" cy="26080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3834DD-5F0C-4FC6-AFC2-3777B0E85DD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97672" y="4923139"/>
            <a:ext cx="5940425" cy="1725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Git 1.4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Создание новой ветки 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style,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слияние 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style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с </a:t>
            </a:r>
            <a:r>
              <a:rPr lang="en-US" sz="2000" dirty="0">
                <a:latin typeface="Times New Roman"/>
                <a:cs typeface="Times New Roman"/>
                <a:sym typeface="Times New Roman"/>
              </a:rPr>
              <a:t>master,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проверки истории гитов, все изменение и </a:t>
            </a:r>
            <a:r>
              <a:rPr lang="ru-RU" sz="2000" dirty="0" err="1">
                <a:latin typeface="Times New Roman"/>
                <a:cs typeface="Times New Roman"/>
                <a:sym typeface="Times New Roman"/>
              </a:rPr>
              <a:t>тд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A85427-724C-4D19-9ED1-C9535BFC32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443" y="2763508"/>
            <a:ext cx="5019993" cy="16357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B9978A-1CC7-4CD5-A1C9-0E1CA64894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42807" y="4594283"/>
            <a:ext cx="5940425" cy="277050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04EE00-8EE9-4AC4-BF7B-5B8061E30B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15927" y="2701237"/>
            <a:ext cx="4684713" cy="1823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26261</TotalTime>
  <Words>1371</Words>
  <Application>Microsoft Office PowerPoint</Application>
  <PresentationFormat>Произвольный</PresentationFormat>
  <Paragraphs>94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 Black</vt:lpstr>
      <vt:lpstr>Arial</vt:lpstr>
      <vt:lpstr>Times New Roman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Григорий Городов</cp:lastModifiedBy>
  <cp:revision>29</cp:revision>
  <dcterms:created xsi:type="dcterms:W3CDTF">2020-03-27T22:15:06Z</dcterms:created>
  <dcterms:modified xsi:type="dcterms:W3CDTF">2025-06-06T21:55:13Z</dcterms:modified>
</cp:coreProperties>
</file>