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75" r:id="rId18"/>
    <p:sldId id="277" r:id="rId19"/>
    <p:sldId id="273" r:id="rId20"/>
    <p:sldId id="274" r:id="rId21"/>
  </p:sldIdLst>
  <p:sldSz cx="10693400" cy="7561263"/>
  <p:notesSz cx="6669088" cy="9928225"/>
  <p:embeddedFontLst>
    <p:embeddedFont>
      <p:font typeface="Arial Black" panose="020B0A04020102020204" pitchFamily="3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411" y="5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1363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813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7" Type="http://schemas.openxmlformats.org/officeDocument/2006/relationships/hyperlink" Target="https://www.khanacademy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" TargetMode="Externa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«25» мая 2025 г. по «21»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Каменецкий</a:t>
            </a:r>
            <a:r>
              <a:rPr lang="ru-RU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Матвей Дмитриевич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ДКИП-111прог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</a:t>
            </a:r>
            <a:r>
              <a:rPr lang="ru-RU" sz="2000" b="0" i="0" u="none" strike="noStrike" cap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Руководителя:Сибирев</a:t>
            </a: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" y="4139350"/>
            <a:ext cx="2790825" cy="6381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43" y="2886610"/>
            <a:ext cx="2790825" cy="638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268" y="2886610"/>
            <a:ext cx="4781550" cy="1114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43" y="3524785"/>
            <a:ext cx="279082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3" y="2878703"/>
            <a:ext cx="2790825" cy="6381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098" y="2878703"/>
            <a:ext cx="4953000" cy="6381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064" y="3500494"/>
            <a:ext cx="1885950" cy="9864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24" y="2775510"/>
            <a:ext cx="2790825" cy="6381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849" y="2682197"/>
            <a:ext cx="6924675" cy="36150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" y="4139350"/>
            <a:ext cx="2790825" cy="6381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43" y="4760253"/>
            <a:ext cx="2790825" cy="6381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43" y="3320200"/>
            <a:ext cx="5391150" cy="8191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268" y="4758475"/>
            <a:ext cx="2600325" cy="6399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657" y="4101250"/>
            <a:ext cx="2617936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98" y="2504026"/>
            <a:ext cx="2790825" cy="7143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73" y="2504026"/>
            <a:ext cx="3438525" cy="7143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73" y="3218401"/>
            <a:ext cx="2524125" cy="6477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73" y="3866101"/>
            <a:ext cx="252412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learngitbranching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71" y="2297454"/>
            <a:ext cx="3162300" cy="2819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569" y="2297454"/>
            <a:ext cx="45815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6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learngitbranching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368" y="2467576"/>
            <a:ext cx="5305425" cy="41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64106" y="4594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488118"/>
            <a:ext cx="10082400" cy="495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b="1" dirty="0" smtClean="0"/>
              <a:t>Выполненные </a:t>
            </a:r>
            <a:r>
              <a:rPr lang="ru-RU" b="1" dirty="0"/>
              <a:t>мероприятия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dirty="0" smtClean="0"/>
              <a:t> </a:t>
            </a:r>
            <a:r>
              <a:rPr lang="ru-RU" b="1" dirty="0"/>
              <a:t>Выставка "Современное искусство"</a:t>
            </a:r>
            <a:r>
              <a:rPr lang="ru-RU" dirty="0"/>
              <a:t>: </a:t>
            </a:r>
            <a:r>
              <a:rPr lang="ru-RU" dirty="0" smtClean="0"/>
              <a:t>25 мая-31 мая 2025 года, Дворец Культуры. </a:t>
            </a:r>
            <a:r>
              <a:rPr lang="ru-RU" dirty="0"/>
              <a:t>Участие художников из </a:t>
            </a:r>
            <a:r>
              <a:rPr lang="ru-RU" dirty="0" smtClean="0"/>
              <a:t>[23 региона /Геленджик].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dirty="0"/>
              <a:t>• </a:t>
            </a:r>
            <a:r>
              <a:rPr lang="ru-RU" b="1" dirty="0"/>
              <a:t>Концерт "Музыка мира"</a:t>
            </a:r>
            <a:r>
              <a:rPr lang="ru-RU" dirty="0"/>
              <a:t>: </a:t>
            </a:r>
            <a:r>
              <a:rPr lang="ru-RU" dirty="0" smtClean="0"/>
              <a:t>1 июня 2025 </a:t>
            </a:r>
            <a:r>
              <a:rPr lang="ru-RU" dirty="0"/>
              <a:t>года, Концертный зал. Исполнители: </a:t>
            </a:r>
            <a:r>
              <a:rPr lang="ru-RU" dirty="0" smtClean="0"/>
              <a:t>[</a:t>
            </a:r>
            <a:r>
              <a:rPr lang="ru-RU" dirty="0" err="1" smtClean="0"/>
              <a:t>МосквитиН</a:t>
            </a:r>
            <a:r>
              <a:rPr lang="ru-RU" dirty="0" smtClean="0"/>
              <a:t>].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dirty="0"/>
              <a:t>  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dirty="0"/>
              <a:t>▎</a:t>
            </a:r>
            <a:r>
              <a:rPr lang="ru-RU" b="1" dirty="0"/>
              <a:t>Организация мероприятий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dirty="0"/>
              <a:t>Планирование мероприятий началось за три месяца до их проведения. Команда состояла из </a:t>
            </a:r>
            <a:r>
              <a:rPr lang="ru-RU" dirty="0" smtClean="0"/>
              <a:t>[</a:t>
            </a:r>
            <a:r>
              <a:rPr lang="ru-RU" dirty="0"/>
              <a:t>5</a:t>
            </a:r>
            <a:r>
              <a:rPr lang="ru-RU" dirty="0" smtClean="0"/>
              <a:t>] </a:t>
            </a:r>
            <a:r>
              <a:rPr lang="ru-RU" dirty="0"/>
              <a:t>человек, включая организаторов и волонтеров.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/>
              <a:t>Анализ данных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 smtClean="0"/>
              <a:t>Работа </a:t>
            </a:r>
            <a:r>
              <a:rPr lang="ru-RU" dirty="0"/>
              <a:t>с программным обеспечением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 smtClean="0"/>
              <a:t>Взаимодействие </a:t>
            </a:r>
            <a:r>
              <a:rPr lang="ru-RU" dirty="0"/>
              <a:t>с коллегами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 smtClean="0"/>
              <a:t>Планирование </a:t>
            </a:r>
            <a:r>
              <a:rPr lang="ru-RU" dirty="0"/>
              <a:t>и управление временем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/>
              <a:t>Разработка и внедрение решений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dirty="0"/>
              <a:t>Прохождение учебной практики стало важным этапом в моем профессиональном развитии. Я получил ценные знания и навыки, которые буду применять в дальнейшем. 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850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buSzPct val="100000"/>
              <a:buFont typeface="Times New Roman"/>
              <a:buAutoNum type="arabicPeriod"/>
            </a:pPr>
            <a:r>
              <a:rPr lang="ru-RU" dirty="0" err="1" smtClean="0">
                <a:hlinkClick r:id="rId6" tooltip="https://www.coursera.org/"/>
              </a:rPr>
              <a:t>Coursera</a:t>
            </a:r>
            <a:r>
              <a:rPr lang="ru-RU" dirty="0"/>
              <a:t> – онлайн-курсы по анализу данных и управлению проектами.</a:t>
            </a:r>
            <a:br>
              <a:rPr lang="ru-RU" dirty="0"/>
            </a:br>
            <a:endParaRPr lang="ru-RU" dirty="0"/>
          </a:p>
          <a:p>
            <a:pPr marL="361950" lvl="0" indent="-361950" algn="just">
              <a:buSzPct val="100000"/>
              <a:buFont typeface="Times New Roman"/>
              <a:buAutoNum type="arabicPeriod"/>
            </a:pPr>
            <a:r>
              <a:rPr lang="ru-RU" dirty="0"/>
              <a:t>  </a:t>
            </a:r>
            <a:r>
              <a:rPr lang="ru-RU" dirty="0" err="1" smtClean="0">
                <a:hlinkClick r:id="rId7" tooltip="https://www.khanacademy.org/"/>
              </a:rPr>
              <a:t>Khan</a:t>
            </a:r>
            <a:r>
              <a:rPr lang="ru-RU" dirty="0" smtClean="0">
                <a:hlinkClick r:id="rId7" tooltip="https://www.khanacademy.org/"/>
              </a:rPr>
              <a:t> </a:t>
            </a:r>
            <a:r>
              <a:rPr lang="ru-RU" dirty="0" err="1">
                <a:hlinkClick r:id="rId7" tooltip="https://www.khanacademy.org/"/>
              </a:rPr>
              <a:t>Academy</a:t>
            </a:r>
            <a:r>
              <a:rPr lang="ru-RU" dirty="0"/>
              <a:t> – образовательные ресурсы по математике и статистике.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buSzPct val="100000"/>
              <a:buFont typeface="Times New Roman"/>
              <a:buAutoNum type="arabicPeriod"/>
            </a:pPr>
            <a:r>
              <a:rPr lang="ru-RU" dirty="0" smtClean="0"/>
              <a:t>ГОСТ </a:t>
            </a:r>
            <a:r>
              <a:rPr lang="ru-RU" dirty="0"/>
              <a:t>Р 7.0.5-2008. *Библиографическая запись. Библиографическое описание*. Москва, 2008.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373918" y="55913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85000" lnSpcReduction="20000"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</a:t>
            </a: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Гит.docx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3. </a:t>
            </a:r>
            <a:r>
              <a:rPr lang="ru-RU" dirty="0"/>
              <a:t>Графики и </a:t>
            </a:r>
            <a:r>
              <a:rPr lang="ru-RU" dirty="0" smtClean="0"/>
              <a:t>таблицы</a:t>
            </a:r>
          </a:p>
          <a:p>
            <a:pPr marL="76200" indent="0"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ru-RU" dirty="0"/>
              <a:t> Дополнительные </a:t>
            </a:r>
            <a:r>
              <a:rPr lang="ru-RU" dirty="0" smtClean="0"/>
              <a:t>материалы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1. Иванов И.И. "Методы исследования потребительского поведения". Москва: Издательство "Наука", 2020.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2. Петрова А.А. "Анализ удовлетворенности клиентов". Журнал маркетинга, 2021, №3, с. 45-56.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3. </a:t>
            </a:r>
            <a:r>
              <a:rPr lang="en-US" dirty="0"/>
              <a:t>Smith, J. (2019). Customer Satisfaction Surveys: Best Practices. Journal of Marketing Research, 56(2), 123-134.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640" y="3934047"/>
            <a:ext cx="3552825" cy="735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Я, </a:t>
            </a:r>
            <a:r>
              <a:rPr lang="ru-RU" sz="16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Каменецкий</a:t>
            </a:r>
            <a:r>
              <a:rPr lang="ru-RU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Матвей Дмитриевич., </a:t>
            </a: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проходил(а) учебную практику в лабораторных условиях на базе Университета «Синергия». 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При выполнении индивидуального задания по практике решал(а) кейс № </a:t>
            </a:r>
            <a:r>
              <a:rPr lang="ru-RU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19 </a:t>
            </a: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 </a:t>
            </a:r>
            <a:r>
              <a:rPr lang="ru-RU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интеграции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Культурные проекты: организация мероприятий, выставки, концерты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Перед началом практики: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•	</a:t>
            </a:r>
            <a:r>
              <a:rPr lang="ru-RU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Ознакомился </a:t>
            </a: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 комплектом шаблонов отчетной документации по практике.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•	</a:t>
            </a:r>
            <a:r>
              <a:rPr lang="ru-RU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Уточнил контакты </a:t>
            </a: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Требования к внешнему виду: …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График </a:t>
            </a:r>
            <a:r>
              <a:rPr lang="ru-RU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работы: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25.05.2025 г. по 21.06.2025 г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Круг </a:t>
            </a:r>
            <a:r>
              <a:rPr lang="ru-RU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обязанностей</a:t>
            </a:r>
            <a:r>
              <a:rPr lang="en-US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r>
              <a:rPr lang="ru-RU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студент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Доступ к данным</a:t>
            </a:r>
            <a:r>
              <a:rPr lang="ru-RU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преподаватель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33916" y="1041990"/>
            <a:ext cx="9781608" cy="29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indent="0">
              <a:spcBef>
                <a:spcPts val="0"/>
              </a:spcBef>
              <a:buClr>
                <a:srgbClr val="E60000"/>
              </a:buClr>
            </a:pPr>
            <a:r>
              <a:rPr lang="ru-RU" dirty="0"/>
              <a:t>Культурные проекты: организация мероприятий, выставки, концерты.</a:t>
            </a:r>
          </a:p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51" y="2690037"/>
            <a:ext cx="4171950" cy="36606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901" y="2690037"/>
            <a:ext cx="5675285" cy="25956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07785"/>
            <a:ext cx="10249024" cy="37092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730" y="3058278"/>
            <a:ext cx="4914900" cy="11239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48" y="5011609"/>
            <a:ext cx="2895600" cy="771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730" y="4166968"/>
            <a:ext cx="4914900" cy="714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48" y="4230425"/>
            <a:ext cx="2209800" cy="7810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148" y="5783403"/>
            <a:ext cx="2352675" cy="628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8249" y="5011340"/>
            <a:ext cx="5153025" cy="7717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2" y="2692634"/>
            <a:ext cx="3714750" cy="6953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482" y="2702159"/>
            <a:ext cx="2495550" cy="685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32" y="3387959"/>
            <a:ext cx="4114800" cy="504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33" y="3889027"/>
            <a:ext cx="4114800" cy="5905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532" y="3352743"/>
            <a:ext cx="2095500" cy="571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1027" y="3924243"/>
            <a:ext cx="2184005" cy="55533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0470" y="2671730"/>
            <a:ext cx="2828925" cy="11097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140594" y="188795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94" y="3557848"/>
            <a:ext cx="3429000" cy="7239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494" y="3564865"/>
            <a:ext cx="3429000" cy="7239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994" y="4281748"/>
            <a:ext cx="3429000" cy="542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995" y="2926690"/>
            <a:ext cx="282892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99003" y="530865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8" y="2957383"/>
            <a:ext cx="2476500" cy="5619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8" y="3519358"/>
            <a:ext cx="3686175" cy="685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58" y="4205158"/>
            <a:ext cx="3698285" cy="561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769" y="2870843"/>
            <a:ext cx="3952875" cy="1009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769" y="3856636"/>
            <a:ext cx="3952875" cy="11811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7769" y="5037736"/>
            <a:ext cx="2228850" cy="762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655" y="5199322"/>
            <a:ext cx="3202210" cy="8488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25994</TotalTime>
  <Words>655</Words>
  <Application>Microsoft Office PowerPoint</Application>
  <PresentationFormat>Произвольный</PresentationFormat>
  <Paragraphs>105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Times New Roman</vt:lpstr>
      <vt:lpstr>Arial Black</vt:lpstr>
      <vt:lpstr>Calibri</vt:lpstr>
      <vt:lpstr>Arial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ля я хз</cp:lastModifiedBy>
  <cp:revision>20</cp:revision>
  <dcterms:created xsi:type="dcterms:W3CDTF">2020-03-27T22:15:06Z</dcterms:created>
  <dcterms:modified xsi:type="dcterms:W3CDTF">2025-06-11T21:09:25Z</dcterms:modified>
</cp:coreProperties>
</file>