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ECC-95DC-BE95-D1AF-A80CAD03F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F716-AC31-2937-ECDD-AFFAB4B9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0FD4-A282-353A-E80E-99240C65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CCCB-3D78-8BC4-30BA-EFDBCFE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447B-535A-0F04-2787-D9F14E86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2A01-AE14-B4FC-283D-B53F9853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10110-5D84-B5F0-3FDC-A611D0978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1D89-E598-E7D6-C2FE-35F1DC9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8411-F470-DCDE-F036-EF5C9F32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7987-9E49-2763-81AF-69FF789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8F0EE-35C0-3CCE-5651-B6338F57E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4B68-0935-2997-94F5-8193FCC5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1AB5-9CD0-FCD7-CE1B-73FC0E53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F71D-98CD-D226-1D72-EE11F372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F170-E830-A5A5-94B2-34E95BE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3CCB-217D-9415-EE61-F779DA24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1C4E-496E-5EFC-8052-6FD3B061C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5E17-FB27-2BF2-14EC-6AF45F1C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FE69-6E74-E742-C5E7-8FFEC2EF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F9C8-FE3D-6C0C-291B-97EE8508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602A-BEE2-06ED-4C3A-642072A0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62BA-8234-797A-E247-77491F80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3AE4-4F39-94A5-7A93-846055DD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A69-4AD9-D9D0-6CCC-35C311FC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930D-563A-9C89-D0DC-571353C7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04B5-57BD-6840-0362-195BB1DC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CA70-9737-0151-0C4F-5A4ED1125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37535-E751-1EFE-1041-1B7D558E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887F6-4348-537C-884C-BC4F78C1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DF89-7CE3-AC84-C687-F966EB2B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91B2A-8035-6EAC-483A-1A7FA51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11D7-61DD-B768-81DC-0CB89C07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2253-56F4-ED5E-D771-2632EA61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D5DF9-4C04-8D77-DF05-255ADE6F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C859F-5053-074C-10CE-F1F82C616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25592-0DF6-423D-E425-5B1FFF217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EBB1C-173F-298A-9120-93B53024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0D31E-A9C8-D974-6C46-C140AEE8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9E55-C6C3-5592-BAF5-0ABA032E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BC82-76B2-0864-8CFC-4FABC2BA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6D320-3133-465D-ABA4-815DF5BA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A062-129C-E04A-90E8-3AB1A6A4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811C-46D8-4FFE-9763-8BB3B115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ACFC1-B143-800D-B27A-06B9E615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73111-5863-B618-1517-05A5CFA6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13F1-B5D3-C076-0D8D-0E773383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90DB-C435-0159-AC42-4CE1E5D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FE6C-359C-29AB-541C-E5747A6E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48263-EEB0-4898-2932-9D753217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067F-30E6-E907-6FD0-1DF1AD3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0AC1-819B-16B8-A39C-0C072562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46DB-08C6-9F1A-8AB0-0CA27E90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11B6-9C55-74E9-E700-3E0980C9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E87B7-A8BB-D582-F3A2-F12A3A03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0704-31F2-E11F-90BA-31FEC4B55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72CA4-39C5-3EE9-2221-D38241A2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0732-FBC5-D348-F911-0D1040A2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9BA0-DE27-63E6-229B-47E4BA9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08F57-3004-EA37-39B2-349A3ED7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81B0C-B04E-3DB0-A274-5E6D3CC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145C-E5FD-2669-2050-1B55AACE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D63CD-DCE1-483E-8AD8-2F1536BDE7F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C7BE-343D-7B61-4BCC-5895C40C6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0BC0-A191-98A4-4006-05E1681BE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6C1A-FEF9-4038-BD56-36BC36769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3CD18-3736-BE4D-823A-555FFE5E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37" y="672745"/>
            <a:ext cx="5518733" cy="179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2859C-A8DF-4C87-4CA7-91912FAF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37" y="2729358"/>
            <a:ext cx="5518733" cy="150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4A52B-0EF7-0DB4-F40A-D7FABD6A9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37" y="4583208"/>
            <a:ext cx="5518733" cy="13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C888E-9F01-1F60-3AF5-26B9B1AA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29" y="1525740"/>
            <a:ext cx="6288741" cy="2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543A2-5471-F210-A39D-F673683C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9" y="380998"/>
            <a:ext cx="4500282" cy="203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A8F0C3-661C-B0D8-AF0B-04592A1C0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47" y="2638338"/>
            <a:ext cx="4500494" cy="1713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03F6B-068A-2697-EFFB-357F87811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753" y="4628659"/>
            <a:ext cx="4500494" cy="17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BA74B-5414-BBCC-9237-4BE6AC60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17" y="1493211"/>
            <a:ext cx="5319766" cy="2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9676B-2E3B-5073-CF66-75ACAFA0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541" y="519777"/>
            <a:ext cx="4234918" cy="160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D49D7-55D3-D4A3-5EC6-CD664364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1" y="2326341"/>
            <a:ext cx="4238944" cy="165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1C0D6-9664-01AA-A4E9-8DCF4FE46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150" y="4231340"/>
            <a:ext cx="6501700" cy="19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37350E-5624-4470-E598-4B9B9E90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33" y="1748117"/>
            <a:ext cx="4977934" cy="25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6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34AC5-487A-B9E0-035E-BE8AF9FAA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9" y="1345129"/>
            <a:ext cx="6032482" cy="24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3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02938-BE73-3CCE-767B-D07E7EF5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009" y="349624"/>
            <a:ext cx="4385982" cy="289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1E4B4-99B9-3AA4-6489-308F12F7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009" y="3805518"/>
            <a:ext cx="4382210" cy="23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7E6D3-0447-DACF-B5D5-B9B44175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24" y="1168017"/>
            <a:ext cx="4959752" cy="28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ECC71-A42C-520A-1A6D-7E1275FE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5" y="963082"/>
            <a:ext cx="4226574" cy="365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B30B6-A6CC-F1CB-4E3C-57B4AD69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64" y="1331259"/>
            <a:ext cx="5851734" cy="28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9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Козырев</dc:creator>
  <cp:lastModifiedBy>Андрей Козырев</cp:lastModifiedBy>
  <cp:revision>6</cp:revision>
  <dcterms:created xsi:type="dcterms:W3CDTF">2025-06-04T19:56:06Z</dcterms:created>
  <dcterms:modified xsi:type="dcterms:W3CDTF">2025-06-05T18:33:04Z</dcterms:modified>
</cp:coreProperties>
</file>