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8" r:id="rId17"/>
    <p:sldId id="273" r:id="rId18"/>
    <p:sldId id="274" r:id="rId19"/>
  </p:sldIdLst>
  <p:sldSz cx="10693400" cy="7561263"/>
  <p:notesSz cx="6669088" cy="9928225"/>
  <p:embeddedFontLst>
    <p:embeddedFont>
      <p:font typeface="Arial Black" panose="020B0A0402010202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61" autoAdjust="0"/>
  </p:normalViewPr>
  <p:slideViewPr>
    <p:cSldViewPr snapToGrid="0">
      <p:cViewPr varScale="1">
        <p:scale>
          <a:sx n="60" d="100"/>
          <a:sy n="60" d="100"/>
        </p:scale>
        <p:origin x="1526" y="43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../OneDrive/Desktop/git%201-2/Prilozhenie%201.6%20Git.docx" TargetMode="External"/><Relationship Id="rId3" Type="http://schemas.openxmlformats.org/officeDocument/2006/relationships/hyperlink" Target="../OneDrive/Desktop/git%201-2/Prilozhenie%201.1%20Git%20.docx" TargetMode="External"/><Relationship Id="rId7" Type="http://schemas.openxmlformats.org/officeDocument/2006/relationships/hyperlink" Target="../OneDrive/Desktop/git%201-2/Prilozhenie%201.5%20Git.doc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../OneDrive/Desktop/git%201-2/Prilozhenie%201.4%20Git.docx" TargetMode="External"/><Relationship Id="rId5" Type="http://schemas.openxmlformats.org/officeDocument/2006/relationships/hyperlink" Target="../OneDrive/Desktop/git%201-2/Prilozhenie%201.3%20Git.docx" TargetMode="External"/><Relationship Id="rId4" Type="http://schemas.openxmlformats.org/officeDocument/2006/relationships/hyperlink" Target="../OneDrive/Desktop/git%201-2/Prilozhenie%201.2%20Git%20.doc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«25» мая 2025 г. по «07»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Киор Петр Иванович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ДКИП-206прог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</a:t>
            </a:r>
            <a:r>
              <a:rPr lang="ru-RU" sz="2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Сибирев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И.В.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2613dc383_0_45"/>
          <p:cNvSpPr txBox="1"/>
          <p:nvPr/>
        </p:nvSpPr>
        <p:spPr>
          <a:xfrm>
            <a:off x="368272" y="1962798"/>
            <a:ext cx="98400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удаленных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26B768-34BD-9A8C-AF8D-B6606E1E0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256" y="2760136"/>
            <a:ext cx="7370888" cy="20409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результата работы созданного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BF4B1E-F66D-144D-AC57-5148AB7CE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721" y="2875630"/>
            <a:ext cx="6677957" cy="18100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2613dc383_0_94"/>
          <p:cNvSpPr txBox="1"/>
          <p:nvPr/>
        </p:nvSpPr>
        <p:spPr>
          <a:xfrm>
            <a:off x="269443" y="1849620"/>
            <a:ext cx="975057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отправки изменений в удаленный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репозиторий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FC86C1-A06B-852A-A020-AA3824B50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588" y="2557620"/>
            <a:ext cx="7892224" cy="391992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2613dc383_0_74"/>
          <p:cNvSpPr txBox="1"/>
          <p:nvPr/>
        </p:nvSpPr>
        <p:spPr>
          <a:xfrm>
            <a:off x="368273" y="1980140"/>
            <a:ext cx="101482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удаления ветки  iss53.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1D79E3-7265-E408-ECEE-C42F4BE3D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80" y="2921294"/>
            <a:ext cx="8183696" cy="10304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269443" y="1939549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слияния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A5BBC2-D70C-D5FC-ACB0-A866E5CDA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419" y="2840112"/>
            <a:ext cx="6612561" cy="22152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4748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учебной практики мной были освоены и закреплены следующие навыки:</a:t>
            </a: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1. Работа с системой контроля версий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endParaRPr lang="ru-RU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Создание и клонирование репозиториев (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init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clone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Основные команды: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add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commit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push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pull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status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endParaRPr lang="ru-RU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Работа с ветками (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branch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checkout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merge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rebase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Разрешение конфликтов при слиянии изменений</a:t>
            </a: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Синхронизация локального и удалённого репозиториев (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2. Коллаборативная разработка</a:t>
            </a: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Работа с удалёнными репозиториями (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remote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fetch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pull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request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Использование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для совместной работы (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Issues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Projects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Pull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Requests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Следование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-конвенциям (правильные названия коммитов, веток)</a:t>
            </a: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F5379-59A8-4D7D-7D94-D2E0A185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73" y="276121"/>
            <a:ext cx="9687193" cy="846603"/>
          </a:xfrm>
        </p:spPr>
        <p:txBody>
          <a:bodyPr/>
          <a:lstStyle/>
          <a:p>
            <a:r>
              <a:rPr lang="ru-RU" sz="4400" kern="1200" dirty="0">
                <a:latin typeface="Arial Black" panose="020B0A04020102020204" pitchFamily="34" charset="0"/>
                <a:sym typeface="Times New Roman"/>
              </a:rPr>
              <a:t>Отчетный этап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C50636-878D-0526-8069-82672344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963" y="1781323"/>
            <a:ext cx="9824904" cy="4657216"/>
          </a:xfrm>
        </p:spPr>
        <p:txBody>
          <a:bodyPr>
            <a:normAutofit/>
          </a:bodyPr>
          <a:lstStyle/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3. Основы командной строки (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Bash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PowerShell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Навигация по файловой системе (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cd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ls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pwd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Создание и управление файлами (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touch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echo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cat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mkdir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Перенаправление ввода/вывода (&gt;, &gt;&gt;, |)</a:t>
            </a: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4. Основы работы с IDE и редакторами кода</a:t>
            </a: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Настройка VS Code для работы с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endParaRPr lang="ru-RU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встроенных инструментов для разрешения конфликтов</a:t>
            </a: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Отладка и тестирование кода</a:t>
            </a: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5. Разработка простых проектов</a:t>
            </a: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Создание и структурирование проекта</a:t>
            </a: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Ведение документации (README.md, комментарии в коде)</a:t>
            </a: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Разработка с использованием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-веток (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feature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bugfix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-подход)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79DFCD-3FB9-E6F3-25DE-4017C88C51C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94963" y="934720"/>
            <a:ext cx="9824904" cy="1168400"/>
          </a:xfrm>
        </p:spPr>
        <p:txBody>
          <a:bodyPr>
            <a:normAutofit/>
          </a:bodyPr>
          <a:lstStyle/>
          <a:p>
            <a:pPr marL="87312" lvl="0" indent="0">
              <a:spcBef>
                <a:spcPts val="0"/>
              </a:spcBef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Выводы о результатах прохождения учебной практики: </a:t>
            </a:r>
          </a:p>
          <a:p>
            <a:pPr marL="87312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2944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1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 action="ppaction://hlinkfile"/>
              </a:rPr>
              <a:t>1.1.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4" action="ppaction://hlinkfile"/>
              </a:rPr>
              <a:t>1.2.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5" action="ppaction://hlinkfile"/>
              </a:rPr>
              <a:t>1.3.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6" action="ppaction://hlinkfile"/>
              </a:rPr>
              <a:t>1.4.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7" action="ppaction://hlinkfile"/>
              </a:rPr>
              <a:t>1.5.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8" action="ppaction://hlinkfile"/>
              </a:rPr>
              <a:t>1.6.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1.7.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1.8.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1.9.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Киор Петр Иванович, проходил учебную практику в лабораторных условиях на базе Университета «Синергия».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 кейс № 02 по интеграции ПМ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Ознакомился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Подготовительный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90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учебной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171" name="Google Shape;171;g202f423d88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298" y="2838997"/>
            <a:ext cx="5432452" cy="42513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E998151-5CA1-64CF-C70E-9A5B946E2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979" y="2650623"/>
            <a:ext cx="6777507" cy="3564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настройки пользователя, создания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репозитория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последнего изменения.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EEDF29-FE3E-BC6D-580D-9A5679190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3" y="2985160"/>
            <a:ext cx="5277587" cy="9335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29570A-8942-0BE3-0096-9B78AA5BB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093" y="4153920"/>
            <a:ext cx="7211431" cy="6858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ACDF51-70BD-A2C4-040A-4CB532347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700" y="5198487"/>
            <a:ext cx="5029902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2613dc383_0_6"/>
          <p:cNvSpPr txBox="1"/>
          <p:nvPr/>
        </p:nvSpPr>
        <p:spPr>
          <a:xfrm>
            <a:off x="368272" y="1885676"/>
            <a:ext cx="98999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истории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вашего проекта,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удаление тега.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C09048-02E7-79F1-DC39-E7E620393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16" y="2720146"/>
            <a:ext cx="3948266" cy="26423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A8BC63-835D-7BD7-2C5E-2FFD137C8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399" y="4782565"/>
            <a:ext cx="4383805" cy="26433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227C3B-7750-379C-231B-0F0F6FEE6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396" y="2504223"/>
            <a:ext cx="5090177" cy="22474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2613dc383_0_21"/>
          <p:cNvSpPr txBox="1"/>
          <p:nvPr/>
        </p:nvSpPr>
        <p:spPr>
          <a:xfrm>
            <a:off x="368272" y="1845425"/>
            <a:ext cx="99149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файла конфигурации.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E20EF4-8F03-92DF-7C5B-8A537B111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89" y="2845246"/>
            <a:ext cx="7801483" cy="22986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2613dc383_0_32"/>
          <p:cNvSpPr txBox="1"/>
          <p:nvPr/>
        </p:nvSpPr>
        <p:spPr>
          <a:xfrm>
            <a:off x="368272" y="1923277"/>
            <a:ext cx="1001991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создания ветки, просмотра истории ветки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разрешения конфликтов.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g2c2613dc383_0_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250" y="2899774"/>
            <a:ext cx="4561499" cy="17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2c2613dc383_0_32"/>
          <p:cNvPicPr preferRelativeResize="0"/>
          <p:nvPr/>
        </p:nvPicPr>
        <p:blipFill rotWithShape="1">
          <a:blip r:embed="rId4">
            <a:alphaModFix/>
          </a:blip>
          <a:srcRect l="2314" b="7842"/>
          <a:stretch/>
        </p:blipFill>
        <p:spPr>
          <a:xfrm>
            <a:off x="1809850" y="4661499"/>
            <a:ext cx="570547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2c2613dc383_0_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03749" y="2899763"/>
            <a:ext cx="5158050" cy="176173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26980</TotalTime>
  <Words>1093</Words>
  <Application>Microsoft Office PowerPoint</Application>
  <PresentationFormat>Произвольный</PresentationFormat>
  <Paragraphs>108</Paragraphs>
  <Slides>18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 Black</vt:lpstr>
      <vt:lpstr>Times New Roman</vt:lpstr>
      <vt:lpstr>Arial</vt:lpstr>
      <vt:lpstr>Calibri</vt:lpstr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«07»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Petruha K</cp:lastModifiedBy>
  <cp:revision>20</cp:revision>
  <dcterms:created xsi:type="dcterms:W3CDTF">2020-03-27T22:15:06Z</dcterms:created>
  <dcterms:modified xsi:type="dcterms:W3CDTF">2025-06-06T21:42:54Z</dcterms:modified>
</cp:coreProperties>
</file>