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3" r:id="rId18"/>
    <p:sldId id="274" r:id="rId19"/>
  </p:sldIdLst>
  <p:sldSz cx="10693400" cy="7561263"/>
  <p:notesSz cx="6669088" cy="9928225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1" autoAdjust="0"/>
  </p:normalViewPr>
  <p:slideViewPr>
    <p:cSldViewPr snapToGrid="0">
      <p:cViewPr>
        <p:scale>
          <a:sx n="75" d="100"/>
          <a:sy n="75" d="100"/>
        </p:scale>
        <p:origin x="1301" y="-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Киор Петр Иванович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И.В.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6B768-34BD-9A8C-AF8D-B6606E1E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56" y="2760136"/>
            <a:ext cx="7370888" cy="20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BF4B1E-F66D-144D-AC57-5148AB7C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21" y="2875630"/>
            <a:ext cx="6677957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269443" y="184962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C86C1-A06B-852A-A020-AA3824B5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88" y="2557620"/>
            <a:ext cx="7892224" cy="39199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1D79E3-7265-E408-ECEE-C42F4BE3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80" y="2921294"/>
            <a:ext cx="8183696" cy="1030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269443" y="1939549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BBC2-D70C-D5FC-ACB0-A866E5CD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19" y="2840112"/>
            <a:ext cx="6612561" cy="2215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474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освоены и закреплены следующие навыки: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1. Работа с системой контроля версий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клонирование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clone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команды: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ветками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rebase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Разрешение конфликтов при слиянии изменений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локального и удалённого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2. Коллаборативная разработка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удалёнными репозиториями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remote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для совместной работы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Pull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Следование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-конвенциям (правильные названия коммитов, веток)</a:t>
            </a: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F5379-59A8-4D7D-7D94-D2E0A185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76121"/>
            <a:ext cx="9687193" cy="846603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sym typeface="Times New Roman"/>
              </a:rPr>
              <a:t>Отчетный этап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50636-878D-0526-8069-82672344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1781323"/>
            <a:ext cx="9824904" cy="4657216"/>
          </a:xfrm>
        </p:spPr>
        <p:txBody>
          <a:bodyPr>
            <a:normAutofit/>
          </a:bodyPr>
          <a:lstStyle/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3. Основы командной строки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PowerShell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Навигация по файловой системе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pwd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файлами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cat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Перенаправление ввода/вывода (&gt;, &gt;&gt;, |)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4. Основы работы с IDE и редакторами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Настройка VS Code для работы с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встроенных инструментов для разрешения конфликтов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5. Разработка простых проектов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структурирование проекта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Ведение документации (README.md, комментарии в коде)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 использованием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-веток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bugfix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-подход)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79DFCD-3FB9-E6F3-25DE-4017C88C51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4963" y="934720"/>
            <a:ext cx="9824904" cy="1168400"/>
          </a:xfrm>
        </p:spPr>
        <p:txBody>
          <a:bodyPr>
            <a:normAutofit/>
          </a:bodyPr>
          <a:lstStyle/>
          <a:p>
            <a:pPr marL="87312" lvl="0" indent="0">
              <a:spcBef>
                <a:spcPts val="0"/>
              </a:spcBef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</a:p>
          <a:p>
            <a:pPr marL="87312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9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Киор Петр Иванович,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02 по интеграции ПМ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9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998151-5CA1-64CF-C70E-9A5B946E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79" y="2650623"/>
            <a:ext cx="6777507" cy="3564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EDF29-FE3E-BC6D-580D-9A567919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" y="2985160"/>
            <a:ext cx="5277587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9570A-8942-0BE3-0096-9B78AA5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93" y="4153920"/>
            <a:ext cx="7211431" cy="685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ACDF51-70BD-A2C4-040A-4CB53234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5198487"/>
            <a:ext cx="5029902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C09048-02E7-79F1-DC39-E7E62039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6" y="2720146"/>
            <a:ext cx="3948266" cy="2642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A8BC63-835D-7BD7-2C5E-2FFD137C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399" y="4782565"/>
            <a:ext cx="4383805" cy="26433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227C3B-7750-379C-231B-0F0F6FEE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96" y="2504223"/>
            <a:ext cx="5090177" cy="2247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E20EF4-8F03-92DF-7C5B-8A537B11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89" y="2845246"/>
            <a:ext cx="7801483" cy="2298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809850" y="466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3749" y="2899763"/>
            <a:ext cx="5158050" cy="17617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26252</TotalTime>
  <Words>1109</Words>
  <Application>Microsoft Office PowerPoint</Application>
  <PresentationFormat>Произвольный</PresentationFormat>
  <Paragraphs>116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Petruha K</cp:lastModifiedBy>
  <cp:revision>16</cp:revision>
  <dcterms:created xsi:type="dcterms:W3CDTF">2020-03-27T22:15:06Z</dcterms:created>
  <dcterms:modified xsi:type="dcterms:W3CDTF">2025-06-03T22:24:56Z</dcterms:modified>
</cp:coreProperties>
</file>