
<file path=[Content_Types].xml><?xml version="1.0" encoding="utf-8"?>
<Types xmlns="http://schemas.openxmlformats.org/package/2006/content-types">
  <Default Extension="vml" ContentType="application/vnd.openxmlformats-officedocument.vmlDrawing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8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85" r:id="rId18"/>
    <p:sldId id="279" r:id="rId19"/>
    <p:sldId id="282" r:id="rId20"/>
    <p:sldId id="283" r:id="rId21"/>
    <p:sldId id="284" r:id="rId22"/>
    <p:sldId id="275" r:id="rId23"/>
    <p:sldId id="276" r:id="rId24"/>
    <p:sldId id="277" r:id="rId25"/>
    <p:sldId id="273" r:id="rId26"/>
    <p:sldId id="274" r:id="rId27"/>
  </p:sldIdLst>
  <p:sldSz cx="10693400" cy="7560945"/>
  <p:notesSz cx="6668770" cy="9928225"/>
  <p:embeddedFontLst>
    <p:embeddedFont>
      <p:font typeface="Calibri" panose="020F0502020204030204"/>
      <p:regular r:id="rId31"/>
      <p:bold r:id="rId32"/>
      <p:italic r:id="rId33"/>
      <p:boldItalic r:id="rId34"/>
    </p:embeddedFont>
    <p:embeddedFont>
      <p:font typeface="Arial Black" panose="020B0A0402010202020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Arial Black" panose="020B0A04020102020204" pitchFamily="34" charset="0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1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491" userDrawn="1">
          <p15:clr>
            <a:srgbClr val="A4A3A4"/>
          </p15:clr>
        </p15:guide>
        <p15:guide id="4" pos="3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104" y="66"/>
      </p:cViewPr>
      <p:guideLst>
        <p:guide orient="horz" pos="2316"/>
        <p:guide pos="2880"/>
        <p:guide orient="horz" pos="2491"/>
        <p:guide pos="33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0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Заголовок раздела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Два объекта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Сравнение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Только заголовок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Объект с подписью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/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Рисунок с подписью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Заголовок и вертикальный текст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Вертикальный заголовок и текст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/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Титульный слайд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Заголовок и объект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habr.com/ru/articles/541258/" TargetMode="External"/><Relationship Id="rId2" Type="http://schemas.openxmlformats.org/officeDocument/2006/relationships/hyperlink" Target="https://biblioclub.ru/index.php?page=book&amp;id=598404" TargetMode="External"/><Relationship Id="rId1" Type="http://schemas.openxmlformats.org/officeDocument/2006/relationships/hyperlink" Target="https://urait.ru/bcode/514585" TargetMode="Externa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file:///C:\Users\&#1058;&#1086;&#1083;&#1080;&#1082;\Desktop\1.5git.docx" TargetMode="External"/><Relationship Id="rId8" Type="http://schemas.openxmlformats.org/officeDocument/2006/relationships/image" Target="../media/image38.wmf"/><Relationship Id="rId7" Type="http://schemas.openxmlformats.org/officeDocument/2006/relationships/oleObject" Target="file:///C:\Users\&#1058;&#1086;&#1083;&#1080;&#1082;\Desktop\1.4git.docx" TargetMode="External"/><Relationship Id="rId6" Type="http://schemas.openxmlformats.org/officeDocument/2006/relationships/image" Target="../media/image37.wmf"/><Relationship Id="rId5" Type="http://schemas.openxmlformats.org/officeDocument/2006/relationships/oleObject" Target="file:///C:\Users\&#1058;&#1086;&#1083;&#1080;&#1082;\Desktop\1.3git.docx" TargetMode="External"/><Relationship Id="rId4" Type="http://schemas.openxmlformats.org/officeDocument/2006/relationships/image" Target="../media/image36.wmf"/><Relationship Id="rId3" Type="http://schemas.openxmlformats.org/officeDocument/2006/relationships/oleObject" Target="file:///C:\Users\&#1058;&#1086;&#1083;&#1080;&#1082;\Desktop\1.2git.docx" TargetMode="External"/><Relationship Id="rId21" Type="http://schemas.openxmlformats.org/officeDocument/2006/relationships/notesSlide" Target="../notesSlides/notesSlide24.xml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5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3.wmf"/><Relationship Id="rId17" Type="http://schemas.openxmlformats.org/officeDocument/2006/relationships/oleObject" Target="file:///C:\Users\&#1058;&#1086;&#1083;&#1080;&#1082;\Desktop\1.9git.docx" TargetMode="External"/><Relationship Id="rId16" Type="http://schemas.openxmlformats.org/officeDocument/2006/relationships/image" Target="../media/image42.wmf"/><Relationship Id="rId15" Type="http://schemas.openxmlformats.org/officeDocument/2006/relationships/oleObject" Target="file:///C:\Users\&#1058;&#1086;&#1083;&#1080;&#1082;\Desktop\1.8git.docx" TargetMode="External"/><Relationship Id="rId14" Type="http://schemas.openxmlformats.org/officeDocument/2006/relationships/image" Target="../media/image41.wmf"/><Relationship Id="rId13" Type="http://schemas.openxmlformats.org/officeDocument/2006/relationships/oleObject" Target="file:///C:\Users\&#1058;&#1086;&#1083;&#1080;&#1082;\Desktop\1.7git.docx" TargetMode="External"/><Relationship Id="rId12" Type="http://schemas.openxmlformats.org/officeDocument/2006/relationships/image" Target="../media/image40.wmf"/><Relationship Id="rId11" Type="http://schemas.openxmlformats.org/officeDocument/2006/relationships/oleObject" Target="file:///C:\Users\&#1058;&#1086;&#1083;&#1080;&#1082;\Desktop\1.6git.docx" TargetMode="External"/><Relationship Id="rId10" Type="http://schemas.openxmlformats.org/officeDocument/2006/relationships/image" Target="../media/image39.wmf"/><Relationship Id="rId1" Type="http://schemas.openxmlformats.org/officeDocument/2006/relationships/oleObject" Target="file:///C:\Users\&#1058;&#1086;&#1083;&#1080;&#1082;\Desktop\1.1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400800"/>
            <a:ext cx="106934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Кононов Игорь Игоревич</a:t>
            </a:r>
            <a:endParaRPr lang="en-US" altLang="en-US" sz="1800" b="0" i="0" u="none" strike="noStrike" cap="none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/>
              <a:cs typeface="Calibri" panose="020F0502020204030204" pitchFamily="34" charset="0"/>
              <a:sym typeface="Calibri" panose="020F050202020403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altLang="ru-RU" sz="1800" dirty="0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ru-RU" altLang="en-US" sz="1800" dirty="0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ДКИП-111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sz="18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Иван Валерьевич</a:t>
            </a:r>
            <a:endParaRPr lang="ru-RU" sz="18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  <a:endParaRPr lang="ru-RU" altLang="ru-RU" sz="1400" b="1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</a:t>
            </a:r>
            <a:r>
              <a:rPr lang="ru-RU" altLang="ru-RU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и </a:t>
            </a:r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  <a:endParaRPr lang="en-US" alt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историй изменений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72837" y="405360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последних двух изменений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9895" y="2626360"/>
            <a:ext cx="5183505" cy="1336040"/>
          </a:xfrm>
          <a:prstGeom prst="rect">
            <a:avLst/>
          </a:prstGeom>
        </p:spPr>
      </p:pic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-317" y="2216467"/>
            <a:ext cx="549592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1"/>
          <a:stretch>
            <a:fillRect/>
          </a:stretch>
        </p:blipFill>
        <p:spPr>
          <a:xfrm>
            <a:off x="-1" y="179136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81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Изображение 1"/>
          <p:cNvPicPr/>
          <p:nvPr/>
        </p:nvPicPr>
        <p:blipFill>
          <a:blip r:embed="rId3"/>
          <a:stretch>
            <a:fillRect/>
          </a:stretch>
        </p:blipFill>
        <p:spPr>
          <a:xfrm>
            <a:off x="3869690" y="2849880"/>
            <a:ext cx="6823710" cy="31508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2035" y="584422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/>
              <a:t>Здесь мы работаем в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extensions</a:t>
            </a:r>
            <a:endParaRPr lang="en-US" sz="1800" b="1" dirty="0" smtClean="0"/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40230"/>
            <a:ext cx="5487035" cy="29470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197"/>
            <a:ext cx="10693400" cy="48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891"/>
            <a:ext cx="10693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78" y="3989053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60474"/>
            <a:ext cx="3422220" cy="25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1842130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2400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6" y="4240099"/>
            <a:ext cx="3923294" cy="23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2107438" y="1843976"/>
            <a:ext cx="6242304" cy="46756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2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en-US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extensions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гит.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https://habr.com/ru/articles/541258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/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2001195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showAsIcon="1" r:id="rId1" imgW="914400" imgH="771525" progId="Word.Document.12">
                  <p:link updateAutomatic="1"/>
                </p:oleObj>
              </mc:Choice>
              <mc:Fallback>
                <p:oleObj name="Document" showAsIcon="1" r:id="rId1" imgW="914400" imgH="771525" progId="Word.Document.12">
                  <p:link updateAutomatic="1"/>
                  <p:pic>
                    <p:nvPicPr>
                      <p:cNvPr id="0" name="Изображение 10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1195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/>
        </p:nvGraphicFramePr>
        <p:xfrm>
          <a:off x="2001195" y="2292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showAsIcon="1" r:id="rId3" imgW="914400" imgH="771525" progId="Word.Document.12">
                  <p:link updateAutomatic="1"/>
                </p:oleObj>
              </mc:Choice>
              <mc:Fallback>
                <p:oleObj name="Document" showAsIcon="1" r:id="rId3" imgW="914400" imgH="771525" progId="Word.Document.12">
                  <p:link updateAutomatic="1"/>
                  <p:pic>
                    <p:nvPicPr>
                      <p:cNvPr id="0" name="Изображение 1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195" y="2292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014110" y="2678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showAsIcon="1" r:id="rId5" imgW="914400" imgH="771525" progId="Word.Document.12">
                  <p:link updateAutomatic="1"/>
                </p:oleObj>
              </mc:Choice>
              <mc:Fallback>
                <p:oleObj name="Document" showAsIcon="1" r:id="rId5" imgW="914400" imgH="771525" progId="Word.Document.12">
                  <p:link updateAutomatic="1"/>
                  <p:pic>
                    <p:nvPicPr>
                      <p:cNvPr id="0" name="Изображение 10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4110" y="2678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014110" y="30638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showAsIcon="1" r:id="rId7" imgW="914400" imgH="771525" progId="Word.Document.12">
                  <p:link updateAutomatic="1"/>
                </p:oleObj>
              </mc:Choice>
              <mc:Fallback>
                <p:oleObj name="Document" showAsIcon="1" r:id="rId7" imgW="914400" imgH="771525" progId="Word.Document.12">
                  <p:link updateAutomatic="1"/>
                  <p:pic>
                    <p:nvPicPr>
                      <p:cNvPr id="0" name="Изображение 10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110" y="30638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2014110" y="3392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showAsIcon="1" r:id="rId9" imgW="914400" imgH="771525" progId="Word.Document.12">
                  <p:link updateAutomatic="1"/>
                </p:oleObj>
              </mc:Choice>
              <mc:Fallback>
                <p:oleObj name="Document" showAsIcon="1" r:id="rId9" imgW="914400" imgH="771525" progId="Word.Document.12">
                  <p:link updateAutomatic="1"/>
                  <p:pic>
                    <p:nvPicPr>
                      <p:cNvPr id="0" name="Изображение 10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14110" y="3392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2001195" y="37785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showAsIcon="1" r:id="rId11" imgW="914400" imgH="771525" progId="Word.Document.12">
                  <p:link updateAutomatic="1"/>
                </p:oleObj>
              </mc:Choice>
              <mc:Fallback>
                <p:oleObj name="Document" showAsIcon="1" r:id="rId11" imgW="914400" imgH="771525" progId="Word.Document.12">
                  <p:link updateAutomatic="1"/>
                  <p:pic>
                    <p:nvPicPr>
                      <p:cNvPr id="0" name="Изображение 10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1195" y="37785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1988280" y="41236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showAsIcon="1" r:id="rId13" imgW="914400" imgH="771525" progId="Word.Document.12">
                  <p:link updateAutomatic="1"/>
                </p:oleObj>
              </mc:Choice>
              <mc:Fallback>
                <p:oleObj name="Document" showAsIcon="1" r:id="rId13" imgW="914400" imgH="771525" progId="Word.Document.12">
                  <p:link updateAutomatic="1"/>
                  <p:pic>
                    <p:nvPicPr>
                      <p:cNvPr id="0" name="Изображение 105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8280" y="41236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1975365" y="4493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showAsIcon="1" r:id="rId15" imgW="914400" imgH="771525" progId="Word.Document.12">
                  <p:link updateAutomatic="1"/>
                </p:oleObj>
              </mc:Choice>
              <mc:Fallback>
                <p:oleObj name="Document" showAsIcon="1" r:id="rId15" imgW="914400" imgH="771525" progId="Word.Document.12">
                  <p:link updateAutomatic="1"/>
                  <p:pic>
                    <p:nvPicPr>
                      <p:cNvPr id="0" name="Изображение 105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5365" y="4493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1975365" y="48789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showAsIcon="1" r:id="rId17" imgW="914400" imgH="771525" progId="Word.Document.12">
                  <p:link updateAutomatic="1"/>
                </p:oleObj>
              </mc:Choice>
              <mc:Fallback>
                <p:oleObj name="Document" showAsIcon="1" r:id="rId17" imgW="914400" imgH="771525" progId="Word.Document.12">
                  <p:link updateAutomatic="1"/>
                  <p:pic>
                    <p:nvPicPr>
                      <p:cNvPr id="0" name="Изображение 10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5365" y="48789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Я,Кононов Игорь Игоревич, проходил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</a:t>
            </a:r>
            <a:r>
              <a:rPr lang="en-US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еловой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 	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студент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данным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2576195"/>
            <a:ext cx="10694035" cy="3613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2"/>
            <a:ext cx="10269376" cy="464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операциями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подразумевают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продажу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покупку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жилой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коммерческой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новостройках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характерны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касаться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квартир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комнат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земельных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участков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арендных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ставок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важен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факторов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арендных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ставок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недвижимости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сделок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купле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аренду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залог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уставный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целей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налогообложения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собирают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политических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экологических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прочих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факторах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учитывают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предложении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рынке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которому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</a:t>
            </a:r>
            <a:endParaRPr lang="en-US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0" y="1871353"/>
            <a:ext cx="106934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интремент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алными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30830"/>
            <a:ext cx="2846070" cy="228409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735" y="2867025"/>
            <a:ext cx="2202180" cy="22479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2867660"/>
            <a:ext cx="2257425" cy="2247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56815"/>
            <a:ext cx="1781175" cy="132397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2580005"/>
            <a:ext cx="82677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Индексация изменений и 1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4240" y="2580005"/>
            <a:ext cx="8267700" cy="161925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4436110"/>
            <a:ext cx="928687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0390" y="282229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69" y="312898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индексации и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8330</Words>
  <Application>WPS Presentation</Application>
  <PresentationFormat>Произвольный</PresentationFormat>
  <Paragraphs>199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Arial</vt:lpstr>
      <vt:lpstr>Calibri</vt:lpstr>
      <vt:lpstr>Arial Black</vt:lpstr>
      <vt:lpstr>Calibri</vt:lpstr>
      <vt:lpstr>Arial Black</vt:lpstr>
      <vt:lpstr>Times New Roman</vt:lpstr>
      <vt:lpstr>Times New Roman</vt:lpstr>
      <vt:lpstr>Microsoft YaHei</vt:lpstr>
      <vt:lpstr>Arial Unicode MS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37</cp:revision>
  <dcterms:created xsi:type="dcterms:W3CDTF">2020-03-27T22:15:00Z</dcterms:created>
  <dcterms:modified xsi:type="dcterms:W3CDTF">2025-06-21T11:30:04Z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244C7DFF09C24E1F8AACBFB877FBAB0B_13</vt:lpwstr>
  </property>
  <property fmtid="{D5CDD505-2E9C-101B-9397-08002B2CF9AE}" pid="3" name="KSOProductBuildVer">
    <vt:lpwstr>1049-12.2.0.21546</vt:lpwstr>
  </property>
</Properties>
</file>