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5" r:id="rId18"/>
    <p:sldId id="276" r:id="rId19"/>
    <p:sldId id="277" r:id="rId20"/>
    <p:sldId id="273" r:id="rId21"/>
    <p:sldId id="274" r:id="rId22"/>
  </p:sldIdLst>
  <p:sldSz cx="10693400" cy="7560945"/>
  <p:notesSz cx="6668770" cy="9928225"/>
  <p:embeddedFontLst>
    <p:embeddedFont>
      <p:font typeface="Calibri" panose="020F0502020204030204"/>
      <p:regular r:id="rId26"/>
      <p:bold r:id="rId27"/>
      <p:italic r:id="rId28"/>
      <p:boldItalic r:id="rId29"/>
    </p:embeddedFont>
    <p:embeddedFont>
      <p:font typeface="Arial Black" panose="020B0A04020102020204"/>
      <p:bold r:id="rId30"/>
    </p:embeddedFont>
    <p:embeddedFont>
      <p:font typeface="Arial Black" panose="020B0A04020102020204" pitchFamily="34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566" y="84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iblioclub.ru/index.php?page=book&amp;id=598404" TargetMode="External"/><Relationship Id="rId2" Type="http://schemas.openxmlformats.org/officeDocument/2006/relationships/hyperlink" Target="https://urait.ru/bcode/518499" TargetMode="External"/><Relationship Id="rId1" Type="http://schemas.openxmlformats.org/officeDocument/2006/relationships/hyperlink" Target="https://urait.ru/bcode/51458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Плотников Алексей Юрьевич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ДКИП-204прог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 panose="020B0604020202020204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935" y="4090670"/>
            <a:ext cx="6892290" cy="22650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4211955"/>
            <a:ext cx="6757035" cy="1826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80" y="3683000"/>
            <a:ext cx="7202805" cy="263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815" y="4474210"/>
            <a:ext cx="7159625" cy="1379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015" y="3279140"/>
            <a:ext cx="5612130" cy="26930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Плотников Алексей Юрьевич,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№ … по интеграции…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Принял(а)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Ознакомил(а)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сь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Casual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286506" cy="436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ПО (Git Bash): 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719455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 — это терминал для работы с системой контроля версий Git на Windows. В нем можно использовать команды git clone для копирования репозитория, git add для подготовки изменений, git commit для их сохранения, а также другие команды, такие как git push, git pull, git branch и git merge. Этот инструмент упрощает управление версиями и совместную работу над проектами.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7340" y="3780631"/>
            <a:ext cx="3473984" cy="26032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70" y="3780630"/>
            <a:ext cx="4882412" cy="260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1"/>
          <a:srcRect t="19502"/>
          <a:stretch>
            <a:fillRect/>
          </a:stretch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настройки пользователя, создания репозитория и коммита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2895600"/>
            <a:ext cx="4286250" cy="11049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5" y="4377055"/>
            <a:ext cx="4219575" cy="4191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620" y="5479415"/>
            <a:ext cx="3133725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62511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4555" y="3929380"/>
            <a:ext cx="5924550" cy="228600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3177540"/>
            <a:ext cx="451866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180" y="3982085"/>
            <a:ext cx="6782435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4731026" y="1988499"/>
            <a:ext cx="59269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2745740"/>
            <a:ext cx="4386580" cy="116205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05" y="4165600"/>
            <a:ext cx="4432935" cy="166941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4165600"/>
            <a:ext cx="4775835" cy="2059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8214</Words>
  <Application>WPS Presentation</Application>
  <PresentationFormat>Произвольный</PresentationFormat>
  <Paragraphs>172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Arial Black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Admin</cp:lastModifiedBy>
  <cp:revision>16</cp:revision>
  <dcterms:created xsi:type="dcterms:W3CDTF">2020-03-27T22:15:00Z</dcterms:created>
  <dcterms:modified xsi:type="dcterms:W3CDTF">2025-06-06T23:14:48Z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5D0C407C6C664C0099261019C9EE9C5D_13</vt:lpwstr>
  </property>
  <property fmtid="{D5CDD505-2E9C-101B-9397-08002B2CF9AE}" pid="3" name="KSOProductBuildVer">
    <vt:lpwstr>1049-12.2.0.21183</vt:lpwstr>
  </property>
</Properties>
</file>