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 smtClean="0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1375956"/>
            <a:ext cx="12192000" cy="3200400"/>
          </a:xfrm>
        </p:spPr>
        <p:txBody>
          <a:bodyPr/>
          <a:lstStyle/>
          <a:p>
            <a:r>
              <a:rPr lang="hr-HR" dirty="0" smtClean="0"/>
              <a:t>Klasifikacija biljaka na android aplikaciji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0" y="185057"/>
            <a:ext cx="12192000" cy="1905000"/>
          </a:xfrm>
        </p:spPr>
        <p:txBody>
          <a:bodyPr/>
          <a:lstStyle/>
          <a:p>
            <a:pPr fontAlgn="base"/>
            <a:r>
              <a:rPr lang="hr-HR" b="1" cap="all" dirty="0">
                <a:effectLst/>
              </a:rPr>
              <a:t>SVEUČILIŠTE JOSIPA JURJA STROSSMAYERA U OSIJEKU</a:t>
            </a:r>
            <a:r>
              <a:rPr lang="en-US" dirty="0">
                <a:effectLst/>
              </a:rPr>
              <a:t>​</a:t>
            </a:r>
          </a:p>
          <a:p>
            <a:pPr fontAlgn="base"/>
            <a:r>
              <a:rPr lang="hr-HR" b="1" cap="all" dirty="0">
                <a:effectLst/>
              </a:rPr>
              <a:t>FAKULTET ELEKTROTEHNIKE, RAČUNARSTVA I INFORMACIJSKIH TEHNOLOGIJA</a:t>
            </a:r>
            <a:r>
              <a:rPr lang="en-US" dirty="0">
                <a:effectLst/>
              </a:rPr>
              <a:t>​</a:t>
            </a:r>
          </a:p>
          <a:p>
            <a:pPr fontAlgn="base"/>
            <a:r>
              <a:rPr lang="hr-HR" dirty="0">
                <a:effectLst/>
              </a:rPr>
              <a:t>​</a:t>
            </a:r>
          </a:p>
          <a:p>
            <a:endParaRPr lang="hr-HR" dirty="0"/>
          </a:p>
        </p:txBody>
      </p:sp>
      <p:sp>
        <p:nvSpPr>
          <p:cNvPr id="4" name="Pravokutnik 3"/>
          <p:cNvSpPr/>
          <p:nvPr/>
        </p:nvSpPr>
        <p:spPr>
          <a:xfrm>
            <a:off x="0" y="4701179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hr-HR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Ivan </a:t>
            </a:r>
            <a:r>
              <a:rPr lang="hr-HR" b="1" cap="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smoljo</a:t>
            </a:r>
            <a:endParaRPr lang="hr-HR" b="1" cap="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/>
            <a:endParaRPr lang="hr-HR" b="1" cap="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/>
            <a:endParaRPr lang="hr-HR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/>
            <a:endParaRPr lang="hr-HR" b="1" cap="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/>
            <a:endParaRPr lang="hr-HR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/>
            <a:endParaRPr lang="hr-HR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/>
            <a:r>
              <a:rPr lang="hr-HR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Osijek, 2023.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38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klasifikacija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41412" y="2666999"/>
            <a:ext cx="3195457" cy="3124201"/>
          </a:xfrm>
        </p:spPr>
        <p:txBody>
          <a:bodyPr/>
          <a:lstStyle/>
          <a:p>
            <a:r>
              <a:rPr lang="hr-HR" dirty="0" smtClean="0"/>
              <a:t>Dodjeljivanje oznaka</a:t>
            </a:r>
          </a:p>
          <a:p>
            <a:r>
              <a:rPr lang="hr-HR" dirty="0" err="1" smtClean="0"/>
              <a:t>Binary</a:t>
            </a:r>
            <a:r>
              <a:rPr lang="hr-HR" dirty="0" smtClean="0"/>
              <a:t>, </a:t>
            </a:r>
            <a:r>
              <a:rPr lang="hr-HR" dirty="0" err="1" smtClean="0"/>
              <a:t>multiclass</a:t>
            </a:r>
            <a:r>
              <a:rPr lang="hr-HR" dirty="0" smtClean="0"/>
              <a:t>, </a:t>
            </a:r>
            <a:r>
              <a:rPr lang="hr-HR" dirty="0" err="1" smtClean="0"/>
              <a:t>multilabel</a:t>
            </a:r>
            <a:r>
              <a:rPr lang="hr-HR" dirty="0" smtClean="0"/>
              <a:t>, </a:t>
            </a:r>
            <a:r>
              <a:rPr lang="hr-HR" dirty="0" err="1" smtClean="0"/>
              <a:t>hierarchical</a:t>
            </a:r>
            <a:endParaRPr lang="hr-HR" dirty="0" smtClean="0"/>
          </a:p>
          <a:p>
            <a:r>
              <a:rPr lang="hr-HR" dirty="0" err="1" smtClean="0"/>
              <a:t>Pre</a:t>
            </a:r>
            <a:r>
              <a:rPr lang="hr-HR" dirty="0" smtClean="0"/>
              <a:t>-processing</a:t>
            </a:r>
          </a:p>
          <a:p>
            <a:endParaRPr lang="hr-HR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823" y="2514600"/>
            <a:ext cx="6473767" cy="26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Konvolucijska</a:t>
            </a:r>
            <a:r>
              <a:rPr lang="hr-HR" dirty="0" smtClean="0"/>
              <a:t> </a:t>
            </a:r>
            <a:br>
              <a:rPr lang="hr-HR" dirty="0" smtClean="0"/>
            </a:br>
            <a:r>
              <a:rPr lang="hr-HR" dirty="0" smtClean="0"/>
              <a:t>neuronska mreža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ResNet152</a:t>
            </a:r>
          </a:p>
          <a:p>
            <a:r>
              <a:rPr lang="hr-HR" dirty="0" smtClean="0"/>
              <a:t>Vgg16</a:t>
            </a:r>
          </a:p>
          <a:p>
            <a:r>
              <a:rPr lang="hr-HR" dirty="0" err="1" smtClean="0"/>
              <a:t>MobileNet</a:t>
            </a:r>
            <a:endParaRPr lang="hr-HR" dirty="0" smtClean="0"/>
          </a:p>
          <a:p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361" y="0"/>
            <a:ext cx="7026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Dataset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5</a:t>
            </a:r>
            <a:r>
              <a:rPr lang="hr-HR" dirty="0" smtClean="0"/>
              <a:t> klasa</a:t>
            </a:r>
          </a:p>
          <a:p>
            <a:r>
              <a:rPr lang="hr-HR" dirty="0" smtClean="0"/>
              <a:t>Različite veličine slika</a:t>
            </a:r>
          </a:p>
          <a:p>
            <a:r>
              <a:rPr lang="hr-HR" dirty="0" err="1" smtClean="0"/>
              <a:t>Random</a:t>
            </a:r>
            <a:r>
              <a:rPr lang="hr-HR" dirty="0" smtClean="0"/>
              <a:t> 70:15:15</a:t>
            </a:r>
          </a:p>
          <a:p>
            <a:endParaRPr lang="hr-HR" dirty="0"/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32" y="1913706"/>
            <a:ext cx="2185850" cy="2185850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64" y="1917239"/>
            <a:ext cx="2185848" cy="2185848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21" y="1908245"/>
            <a:ext cx="2185848" cy="2188580"/>
          </a:xfrm>
          <a:prstGeom prst="rect">
            <a:avLst/>
          </a:prstGeom>
        </p:spPr>
      </p:pic>
      <p:pic>
        <p:nvPicPr>
          <p:cNvPr id="19" name="Slika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65" y="4098191"/>
            <a:ext cx="2185832" cy="2188584"/>
          </a:xfrm>
          <a:prstGeom prst="rect">
            <a:avLst/>
          </a:prstGeom>
        </p:spPr>
      </p:pic>
      <p:pic>
        <p:nvPicPr>
          <p:cNvPr id="24" name="Slika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097" y="4100356"/>
            <a:ext cx="2185832" cy="21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41412" y="2666999"/>
            <a:ext cx="3195457" cy="3124201"/>
          </a:xfrm>
        </p:spPr>
        <p:txBody>
          <a:bodyPr/>
          <a:lstStyle/>
          <a:p>
            <a:r>
              <a:rPr lang="hr-HR" dirty="0" smtClean="0"/>
              <a:t>VGG16 i ResNet152</a:t>
            </a:r>
          </a:p>
          <a:p>
            <a:r>
              <a:rPr lang="hr-HR" dirty="0" err="1" smtClean="0"/>
              <a:t>MobileNet</a:t>
            </a:r>
            <a:r>
              <a:rPr lang="hr-HR" dirty="0" smtClean="0"/>
              <a:t> </a:t>
            </a:r>
          </a:p>
          <a:p>
            <a:r>
              <a:rPr lang="hr-HR" dirty="0" smtClean="0"/>
              <a:t>Konverzija modela</a:t>
            </a:r>
          </a:p>
          <a:p>
            <a:r>
              <a:rPr lang="hr-HR" dirty="0" smtClean="0"/>
              <a:t>aplikacija</a:t>
            </a:r>
            <a:endParaRPr lang="hr-HR" dirty="0" smtClean="0"/>
          </a:p>
          <a:p>
            <a:endParaRPr lang="hr-HR" dirty="0"/>
          </a:p>
        </p:txBody>
      </p:sp>
      <p:pic>
        <p:nvPicPr>
          <p:cNvPr id="6" name="Slika 5" descr="https://cdn.discordapp.com/attachments/1113904679995310091/1116038209856606249/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3" y="2008504"/>
            <a:ext cx="5760720" cy="444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6" descr="https://cdn.discordapp.com/attachments/1113904679995310091/1115719503897174036/im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3" y="2008504"/>
            <a:ext cx="5760720" cy="444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lika 7"/>
          <p:cNvPicPr/>
          <p:nvPr/>
        </p:nvPicPr>
        <p:blipFill>
          <a:blip r:embed="rId4"/>
          <a:stretch>
            <a:fillRect/>
          </a:stretch>
        </p:blipFill>
        <p:spPr>
          <a:xfrm>
            <a:off x="5758543" y="1960244"/>
            <a:ext cx="576072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95" y="944115"/>
            <a:ext cx="2291165" cy="4965403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60" y="944115"/>
            <a:ext cx="2291165" cy="4965403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17" y="944115"/>
            <a:ext cx="2291166" cy="4965405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182" y="944113"/>
            <a:ext cx="2291166" cy="4965406"/>
          </a:xfrm>
          <a:prstGeom prst="rect">
            <a:avLst/>
          </a:prstGeom>
        </p:spPr>
      </p:pic>
      <p:pic>
        <p:nvPicPr>
          <p:cNvPr id="13" name="Rezervirano mjesto sadržaja 1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" y="944113"/>
            <a:ext cx="2291165" cy="4965405"/>
          </a:xfrm>
        </p:spPr>
      </p:pic>
    </p:spTree>
    <p:extLst>
      <p:ext uri="{BB962C8B-B14F-4D97-AF65-F5344CB8AC3E}">
        <p14:creationId xmlns:p14="http://schemas.microsoft.com/office/powerpoint/2010/main" val="35186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Moguća poboljšanja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41412" y="2666999"/>
            <a:ext cx="3439297" cy="3124201"/>
          </a:xfrm>
        </p:spPr>
        <p:txBody>
          <a:bodyPr/>
          <a:lstStyle/>
          <a:p>
            <a:r>
              <a:rPr lang="hr-HR" dirty="0" smtClean="0"/>
              <a:t>Trening većeg broja slika</a:t>
            </a:r>
          </a:p>
          <a:p>
            <a:r>
              <a:rPr lang="hr-HR" dirty="0" smtClean="0"/>
              <a:t>Dodavanje više klasa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49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0" y="8709"/>
            <a:ext cx="12192000" cy="6858000"/>
          </a:xfrm>
        </p:spPr>
        <p:txBody>
          <a:bodyPr/>
          <a:lstStyle/>
          <a:p>
            <a:pPr algn="ctr"/>
            <a:r>
              <a:rPr lang="hr-HR" dirty="0" smtClean="0"/>
              <a:t>Hvala na pažnji!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127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rež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TM03457485[[fn=Mreža]]</Template>
  <TotalTime>279</TotalTime>
  <Words>71</Words>
  <Application>Microsoft Office PowerPoint</Application>
  <PresentationFormat>Široki zaslon</PresentationFormat>
  <Paragraphs>32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Mreža</vt:lpstr>
      <vt:lpstr>Klasifikacija biljaka na android aplikaciji</vt:lpstr>
      <vt:lpstr>klasifikacija</vt:lpstr>
      <vt:lpstr>Konvolucijska  neuronska mreža</vt:lpstr>
      <vt:lpstr>Dataset</vt:lpstr>
      <vt:lpstr>Rezultati</vt:lpstr>
      <vt:lpstr>PowerPoint prezentacija</vt:lpstr>
      <vt:lpstr>Moguća poboljšanja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višespektralnih satelitskih snimaka</dc:title>
  <dc:creator>Ivan Smoljo</dc:creator>
  <cp:lastModifiedBy>Ivan Smoljo</cp:lastModifiedBy>
  <cp:revision>20</cp:revision>
  <dcterms:created xsi:type="dcterms:W3CDTF">2023-03-27T14:20:13Z</dcterms:created>
  <dcterms:modified xsi:type="dcterms:W3CDTF">2023-06-25T15:04:50Z</dcterms:modified>
</cp:coreProperties>
</file>