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8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21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39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77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60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6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62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4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7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4C779-87BE-437F-95E7-5166AC076E95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BAA1-9B61-4FEA-BC2D-5A7D90823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4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27804" y="2665562"/>
            <a:ext cx="1440611" cy="388189"/>
          </a:xfrm>
          <a:prstGeom prst="roundRect">
            <a:avLst>
              <a:gd name="adj" fmla="val 43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REALSENSE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47713" y="2372263"/>
            <a:ext cx="1802921" cy="974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OneBoard</a:t>
            </a:r>
            <a:r>
              <a:rPr lang="en-US" dirty="0" smtClean="0"/>
              <a:t> Computer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347713" y="3775493"/>
            <a:ext cx="1802921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Mega /</a:t>
            </a:r>
          </a:p>
          <a:p>
            <a:pPr algn="ctr"/>
            <a:r>
              <a:rPr lang="en-US" dirty="0" smtClean="0"/>
              <a:t>OpenCM904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47713" y="5592788"/>
            <a:ext cx="1802921" cy="974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DRV_2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70785" y="5592788"/>
            <a:ext cx="1802921" cy="974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DRV_3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68415" y="5592789"/>
            <a:ext cx="1802921" cy="974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DRV_1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7" idx="0"/>
            <a:endCxn id="5" idx="2"/>
          </p:cNvCxnSpPr>
          <p:nvPr/>
        </p:nvCxnSpPr>
        <p:spPr>
          <a:xfrm flipV="1">
            <a:off x="5249174" y="3347048"/>
            <a:ext cx="0" cy="42844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2"/>
            <a:endCxn id="10" idx="0"/>
          </p:cNvCxnSpPr>
          <p:nvPr/>
        </p:nvCxnSpPr>
        <p:spPr>
          <a:xfrm rot="5400000">
            <a:off x="3538270" y="3881884"/>
            <a:ext cx="842511" cy="257929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7" idx="2"/>
            <a:endCxn id="8" idx="0"/>
          </p:cNvCxnSpPr>
          <p:nvPr/>
        </p:nvCxnSpPr>
        <p:spPr>
          <a:xfrm rot="5400000">
            <a:off x="4827919" y="5171533"/>
            <a:ext cx="842510" cy="127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7" idx="2"/>
            <a:endCxn id="9" idx="0"/>
          </p:cNvCxnSpPr>
          <p:nvPr/>
        </p:nvCxnSpPr>
        <p:spPr>
          <a:xfrm rot="16200000" flipH="1">
            <a:off x="6189455" y="3809997"/>
            <a:ext cx="842510" cy="272307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4476367" y="213360"/>
            <a:ext cx="1532914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GPS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21" idx="4"/>
            <a:endCxn id="5" idx="0"/>
          </p:cNvCxnSpPr>
          <p:nvPr/>
        </p:nvCxnSpPr>
        <p:spPr>
          <a:xfrm>
            <a:off x="5242824" y="899160"/>
            <a:ext cx="6350" cy="147310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" idx="3"/>
            <a:endCxn id="5" idx="1"/>
          </p:cNvCxnSpPr>
          <p:nvPr/>
        </p:nvCxnSpPr>
        <p:spPr>
          <a:xfrm flipV="1">
            <a:off x="1768415" y="2859656"/>
            <a:ext cx="2579298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590908" y="721311"/>
            <a:ext cx="132171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LIDAR</a:t>
            </a:r>
            <a:endParaRPr lang="ru-RU" dirty="0"/>
          </a:p>
        </p:txBody>
      </p:sp>
      <p:cxnSp>
        <p:nvCxnSpPr>
          <p:cNvPr id="30" name="Соединительная линия уступом 29"/>
          <p:cNvCxnSpPr>
            <a:stCxn id="28" idx="6"/>
            <a:endCxn id="5" idx="1"/>
          </p:cNvCxnSpPr>
          <p:nvPr/>
        </p:nvCxnSpPr>
        <p:spPr>
          <a:xfrm>
            <a:off x="1912619" y="1178511"/>
            <a:ext cx="2435094" cy="1681145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6610710" y="213360"/>
            <a:ext cx="1864887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GSM/</a:t>
            </a:r>
            <a:r>
              <a:rPr lang="en-US" dirty="0" err="1" smtClean="0"/>
              <a:t>Wifi</a:t>
            </a:r>
            <a:endParaRPr lang="ru-RU" dirty="0"/>
          </a:p>
        </p:txBody>
      </p:sp>
      <p:cxnSp>
        <p:nvCxnSpPr>
          <p:cNvPr id="34" name="Соединительная линия уступом 33"/>
          <p:cNvCxnSpPr>
            <a:stCxn id="32" idx="4"/>
            <a:endCxn id="5" idx="3"/>
          </p:cNvCxnSpPr>
          <p:nvPr/>
        </p:nvCxnSpPr>
        <p:spPr>
          <a:xfrm rot="5400000">
            <a:off x="5866646" y="1183148"/>
            <a:ext cx="1960496" cy="1392520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Файл:Ros logo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06" y="3140499"/>
            <a:ext cx="744435" cy="19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0988" y="2403175"/>
            <a:ext cx="836612" cy="836612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4353" y="2398779"/>
            <a:ext cx="836612" cy="836612"/>
          </a:xfrm>
          <a:prstGeom prst="rect">
            <a:avLst/>
          </a:prstGeom>
        </p:spPr>
      </p:pic>
      <p:sp>
        <p:nvSpPr>
          <p:cNvPr id="38" name="Прямоугольник 37"/>
          <p:cNvSpPr/>
          <p:nvPr/>
        </p:nvSpPr>
        <p:spPr>
          <a:xfrm>
            <a:off x="228600" y="3561270"/>
            <a:ext cx="11553825" cy="322053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28599" y="177801"/>
            <a:ext cx="11553825" cy="322053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935673" y="721311"/>
            <a:ext cx="284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высокого уровня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935673" y="3725279"/>
            <a:ext cx="284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низкого уровня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411868" y="1107465"/>
            <a:ext cx="1380226" cy="45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Гироскоп</a:t>
            </a:r>
            <a:endParaRPr lang="ru-RU" dirty="0"/>
          </a:p>
        </p:txBody>
      </p:sp>
      <p:cxnSp>
        <p:nvCxnSpPr>
          <p:cNvPr id="48" name="Соединительная линия уступом 47"/>
          <p:cNvCxnSpPr>
            <a:stCxn id="42" idx="2"/>
            <a:endCxn id="5" idx="0"/>
          </p:cNvCxnSpPr>
          <p:nvPr/>
        </p:nvCxnSpPr>
        <p:spPr>
          <a:xfrm rot="16200000" flipH="1">
            <a:off x="4270579" y="1393668"/>
            <a:ext cx="809996" cy="1147193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Петров Иван</dc:creator>
  <cp:lastModifiedBy>Петров Иван</cp:lastModifiedBy>
  <cp:revision>19</cp:revision>
  <dcterms:created xsi:type="dcterms:W3CDTF">2021-06-07T18:22:35Z</dcterms:created>
  <dcterms:modified xsi:type="dcterms:W3CDTF">2021-06-07T18:39:32Z</dcterms:modified>
</cp:coreProperties>
</file>