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932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1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805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2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29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2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8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0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57C4-0F63-4C91-B18D-F7787C9E4A5A}" type="datetimeFigureOut">
              <a:rPr lang="en-US" smtClean="0"/>
              <a:t>09/1/2016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1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931" y="872295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Face Recognition Android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9402" y="4300152"/>
            <a:ext cx="3146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Profesor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doc.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sr-Latn-RS" dirty="0" smtClean="0"/>
              <a:t>Đorđe Obradović</a:t>
            </a:r>
          </a:p>
          <a:p>
            <a:endParaRPr lang="sr-Latn-RS" dirty="0"/>
          </a:p>
          <a:p>
            <a:r>
              <a:rPr lang="sr-Latn-RS" dirty="0" smtClean="0"/>
              <a:t>Asistent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Ivan </a:t>
            </a:r>
            <a:r>
              <a:rPr lang="en-US" dirty="0" err="1" smtClean="0"/>
              <a:t>Peri</a:t>
            </a:r>
            <a:r>
              <a:rPr lang="sr-Latn-RS" dirty="0"/>
              <a:t>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9297" y="4300153"/>
            <a:ext cx="4802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Student</a:t>
            </a:r>
            <a:r>
              <a:rPr lang="en-US" dirty="0" smtClean="0"/>
              <a:t>:</a:t>
            </a:r>
          </a:p>
          <a:p>
            <a:r>
              <a:rPr lang="sr-Latn-RS" dirty="0" smtClean="0"/>
              <a:t>Ivan Šop, RA 121</a:t>
            </a:r>
            <a:r>
              <a:rPr lang="en-US" dirty="0" smtClean="0"/>
              <a:t>/2012</a:t>
            </a:r>
          </a:p>
          <a:p>
            <a:endParaRPr lang="en-US" dirty="0"/>
          </a:p>
          <a:p>
            <a:r>
              <a:rPr lang="sr-Latn-RS" dirty="0" smtClean="0"/>
              <a:t>Školska godina</a:t>
            </a:r>
            <a:r>
              <a:rPr lang="en-US" dirty="0" smtClean="0"/>
              <a:t>:</a:t>
            </a:r>
          </a:p>
          <a:p>
            <a:r>
              <a:rPr lang="en-US" dirty="0" smtClean="0"/>
              <a:t>2015/2016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Postojeća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se </a:t>
            </a:r>
            <a:r>
              <a:rPr lang="en-US" dirty="0" err="1" smtClean="0"/>
              <a:t>koriste</a:t>
            </a:r>
            <a:r>
              <a:rPr lang="en-US" dirty="0" smtClean="0"/>
              <a:t> u </a:t>
            </a:r>
            <a:r>
              <a:rPr lang="en-US" dirty="0" err="1" smtClean="0"/>
              <a:t>policijske</a:t>
            </a:r>
            <a:r>
              <a:rPr lang="en-US" dirty="0" smtClean="0"/>
              <a:t> </a:t>
            </a:r>
            <a:r>
              <a:rPr lang="en-US" dirty="0" err="1" smtClean="0"/>
              <a:t>svrhe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grani</a:t>
            </a:r>
            <a:r>
              <a:rPr lang="sr-Latn-RS" dirty="0" smtClean="0"/>
              <a:t>čnim prelazima.</a:t>
            </a:r>
            <a:endParaRPr lang="en-US" dirty="0" smtClean="0"/>
          </a:p>
          <a:p>
            <a:r>
              <a:rPr lang="en-US" dirty="0" err="1" smtClean="0"/>
              <a:t>Detekcija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u </a:t>
            </a:r>
            <a:r>
              <a:rPr lang="en-US" dirty="0" err="1" smtClean="0"/>
              <a:t>kamerama</a:t>
            </a:r>
            <a:r>
              <a:rPr lang="en-US" dirty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boljeg</a:t>
            </a:r>
            <a:r>
              <a:rPr lang="en-US" dirty="0" smtClean="0"/>
              <a:t> </a:t>
            </a:r>
            <a:r>
              <a:rPr lang="en-US" dirty="0" err="1" smtClean="0"/>
              <a:t>fokusa</a:t>
            </a:r>
            <a:r>
              <a:rPr lang="en-US" dirty="0" smtClean="0"/>
              <a:t> </a:t>
            </a:r>
            <a:r>
              <a:rPr lang="en-US" dirty="0" err="1" smtClean="0"/>
              <a:t>kamere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osobe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slici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detektovanja</a:t>
            </a:r>
            <a:r>
              <a:rPr lang="en-US" dirty="0" smtClean="0"/>
              <a:t> </a:t>
            </a:r>
            <a:r>
              <a:rPr lang="en-US" dirty="0" err="1" smtClean="0"/>
              <a:t>treptanja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dobijanja</a:t>
            </a:r>
            <a:r>
              <a:rPr lang="en-US" dirty="0" smtClean="0"/>
              <a:t> </a:t>
            </a:r>
            <a:r>
              <a:rPr lang="sr-Latn-RS" dirty="0" smtClean="0"/>
              <a:t>što bolje slike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/>
              <a:t>Visidon</a:t>
            </a:r>
            <a:r>
              <a:rPr lang="en-US" dirty="0"/>
              <a:t> </a:t>
            </a:r>
            <a:r>
              <a:rPr lang="en-US" dirty="0" err="1" smtClean="0"/>
              <a:t>Applock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Android </a:t>
            </a:r>
            <a:r>
              <a:rPr lang="en-US" dirty="0" err="1" smtClean="0"/>
              <a:t>i</a:t>
            </a:r>
            <a:r>
              <a:rPr lang="en-US" dirty="0" smtClean="0"/>
              <a:t> iPhoto </a:t>
            </a:r>
            <a:r>
              <a:rPr lang="en-US" dirty="0" err="1" smtClean="0"/>
              <a:t>za</a:t>
            </a:r>
            <a:r>
              <a:rPr lang="en-US" dirty="0" smtClean="0"/>
              <a:t> Macintosh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da bi </a:t>
            </a:r>
            <a:r>
              <a:rPr lang="en-US" dirty="0" err="1" smtClean="0"/>
              <a:t>odredjenom</a:t>
            </a:r>
            <a:r>
              <a:rPr lang="en-US" dirty="0" smtClean="0"/>
              <a:t> </a:t>
            </a:r>
            <a:r>
              <a:rPr lang="en-US" dirty="0" err="1" smtClean="0"/>
              <a:t>korisniku</a:t>
            </a:r>
            <a:r>
              <a:rPr lang="en-US" dirty="0" smtClean="0"/>
              <a:t> </a:t>
            </a:r>
            <a:r>
              <a:rPr lang="en-US" dirty="0" err="1" smtClean="0"/>
              <a:t>omogu</a:t>
            </a:r>
            <a:r>
              <a:rPr lang="sr-Latn-RS" dirty="0" smtClean="0"/>
              <a:t>ćile korištenje odredjenih </a:t>
            </a:r>
            <a:r>
              <a:rPr lang="en-US" dirty="0" smtClean="0"/>
              <a:t>‘</a:t>
            </a:r>
            <a:r>
              <a:rPr lang="en-US" dirty="0" err="1" smtClean="0"/>
              <a:t>featurea</a:t>
            </a:r>
            <a:r>
              <a:rPr lang="en-US" dirty="0" smtClean="0"/>
              <a:t>’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aplikacija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Nekoliko</a:t>
            </a:r>
            <a:r>
              <a:rPr lang="en-US" dirty="0" smtClean="0"/>
              <a:t> </a:t>
            </a:r>
            <a:r>
              <a:rPr lang="sr-Latn-RS" dirty="0" smtClean="0"/>
              <a:t>ne baš uspelih primera 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0" y="2113949"/>
            <a:ext cx="3910347" cy="29449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43" y="2113949"/>
            <a:ext cx="3990488" cy="29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Aplikacija za Android koja posmatra Camera preview i detektuje i prepoznaje lica sa njega. U Camera preview-u su moguća 2 režima rada, dodavanje detektovanih lica u </a:t>
            </a:r>
            <a:r>
              <a:rPr lang="en-US" dirty="0" smtClean="0"/>
              <a:t>‘</a:t>
            </a:r>
            <a:r>
              <a:rPr lang="en-US" dirty="0" err="1" smtClean="0"/>
              <a:t>bazu</a:t>
            </a:r>
            <a:r>
              <a:rPr lang="en-US" dirty="0" smtClean="0"/>
              <a:t>’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pretraga</a:t>
            </a:r>
            <a:r>
              <a:rPr lang="en-US" dirty="0" smtClean="0"/>
              <a:t> </a:t>
            </a:r>
            <a:r>
              <a:rPr lang="en-US" dirty="0" err="1" smtClean="0"/>
              <a:t>tj</a:t>
            </a:r>
            <a:r>
              <a:rPr lang="en-US" dirty="0" smtClean="0"/>
              <a:t>. </a:t>
            </a:r>
            <a:r>
              <a:rPr lang="en-US" dirty="0" err="1"/>
              <a:t>u</a:t>
            </a:r>
            <a:r>
              <a:rPr lang="en-US" dirty="0" err="1" smtClean="0"/>
              <a:t>poredjivanje</a:t>
            </a:r>
            <a:r>
              <a:rPr lang="en-US" dirty="0" smtClean="0"/>
              <a:t> </a:t>
            </a:r>
            <a:r>
              <a:rPr lang="en-US" dirty="0" err="1" smtClean="0"/>
              <a:t>detektovanih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previewa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onima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Takodje</a:t>
            </a:r>
            <a:r>
              <a:rPr lang="en-US" dirty="0" smtClean="0"/>
              <a:t> </a:t>
            </a:r>
            <a:r>
              <a:rPr lang="sr-Latn-RS" dirty="0" smtClean="0"/>
              <a:t>će biti moguće učitavanje neke već postojeće slike iz storage-a i prepoznavanje lica sa nje.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Koraci</a:t>
            </a:r>
            <a:r>
              <a:rPr lang="en-US" dirty="0" smtClean="0"/>
              <a:t> </a:t>
            </a:r>
            <a:r>
              <a:rPr lang="en-US" dirty="0" err="1" smtClean="0"/>
              <a:t>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view, capture </a:t>
            </a:r>
            <a:r>
              <a:rPr lang="en-US" dirty="0" err="1" smtClean="0"/>
              <a:t>frameova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kamere</a:t>
            </a:r>
            <a:endParaRPr lang="en-US" dirty="0" smtClean="0"/>
          </a:p>
          <a:p>
            <a:r>
              <a:rPr lang="en-US" dirty="0" err="1" smtClean="0"/>
              <a:t>Detekcija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endParaRPr lang="en-US" dirty="0" smtClean="0"/>
          </a:p>
          <a:p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u </a:t>
            </a:r>
            <a:r>
              <a:rPr lang="en-US" dirty="0" err="1" smtClean="0"/>
              <a:t>bazu</a:t>
            </a:r>
            <a:endParaRPr lang="en-US" dirty="0" smtClean="0"/>
          </a:p>
          <a:p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endParaRPr lang="sr-Latn-RS" dirty="0" smtClean="0"/>
          </a:p>
          <a:p>
            <a:r>
              <a:rPr lang="sr-Latn-RS" dirty="0" smtClean="0"/>
              <a:t>Detekcija lica sa </a:t>
            </a:r>
            <a:r>
              <a:rPr lang="en-US" dirty="0" err="1" smtClean="0"/>
              <a:t>ve</a:t>
            </a:r>
            <a:r>
              <a:rPr lang="sr-Latn-RS" dirty="0" smtClean="0"/>
              <a:t>ć postojećih slika, ne sa camera previewa.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5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tehnologije</a:t>
            </a:r>
            <a:r>
              <a:rPr lang="en-US" dirty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realizaciju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err="1" smtClean="0"/>
              <a:t>jezik</a:t>
            </a:r>
            <a:r>
              <a:rPr lang="en-US" dirty="0" smtClean="0"/>
              <a:t> Java.</a:t>
            </a:r>
          </a:p>
          <a:p>
            <a:r>
              <a:rPr lang="en-US" dirty="0" smtClean="0"/>
              <a:t>OpenCV4Android 2.4.11 </a:t>
            </a:r>
            <a:r>
              <a:rPr lang="en-US" dirty="0" err="1" smtClean="0"/>
              <a:t>biblioteka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Koriste</a:t>
            </a:r>
            <a:r>
              <a:rPr lang="en-US" dirty="0" smtClean="0"/>
              <a:t> se </a:t>
            </a:r>
            <a:r>
              <a:rPr lang="en-US" dirty="0" err="1" smtClean="0"/>
              <a:t>ve</a:t>
            </a:r>
            <a:r>
              <a:rPr lang="sr-Latn-RS" dirty="0" smtClean="0"/>
              <a:t>ć istrenirani setovi podataka za detekciju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lbpcascade_frontalface.xml</a:t>
            </a:r>
          </a:p>
          <a:p>
            <a:r>
              <a:rPr lang="en-US" dirty="0" err="1" smtClean="0"/>
              <a:t>FaceRecognizer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26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detekcije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498806"/>
          </a:xfrm>
        </p:spPr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detekciju</a:t>
            </a:r>
            <a:r>
              <a:rPr lang="en-US" dirty="0" smtClean="0"/>
              <a:t> se </a:t>
            </a:r>
            <a:r>
              <a:rPr lang="en-US" dirty="0" err="1" smtClean="0"/>
              <a:t>koriste</a:t>
            </a:r>
            <a:r>
              <a:rPr lang="en-US" dirty="0" smtClean="0"/>
              <a:t> LBP Cascades. </a:t>
            </a:r>
            <a:r>
              <a:rPr lang="en-US" dirty="0" err="1" smtClean="0"/>
              <a:t>Koristi</a:t>
            </a:r>
            <a:r>
              <a:rPr lang="en-US" dirty="0" smtClean="0"/>
              <a:t> se </a:t>
            </a:r>
            <a:r>
              <a:rPr lang="en-US" dirty="0" err="1" smtClean="0"/>
              <a:t>pobolj</a:t>
            </a:r>
            <a:r>
              <a:rPr lang="sr-Latn-RS" dirty="0" smtClean="0"/>
              <a:t>š</a:t>
            </a:r>
            <a:r>
              <a:rPr lang="en-US" dirty="0" err="1" smtClean="0"/>
              <a:t>ani</a:t>
            </a:r>
            <a:r>
              <a:rPr lang="en-US" dirty="0" smtClean="0"/>
              <a:t> Viola-Jones </a:t>
            </a:r>
            <a:r>
              <a:rPr lang="en-US" dirty="0" err="1" smtClean="0"/>
              <a:t>algoritam</a:t>
            </a:r>
            <a:r>
              <a:rPr lang="en-US" dirty="0" smtClean="0"/>
              <a:t>. </a:t>
            </a:r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sr-Latn-RS" dirty="0" smtClean="0"/>
              <a:t>š</a:t>
            </a:r>
            <a:r>
              <a:rPr lang="en-US" dirty="0" smtClean="0"/>
              <a:t>to </a:t>
            </a:r>
            <a:r>
              <a:rPr lang="en-US" dirty="0" err="1" smtClean="0"/>
              <a:t>redom</a:t>
            </a:r>
            <a:r>
              <a:rPr lang="en-US" dirty="0" smtClean="0"/>
              <a:t> </a:t>
            </a:r>
            <a:r>
              <a:rPr lang="en-US" dirty="0" err="1" smtClean="0"/>
              <a:t>posmatra</a:t>
            </a:r>
            <a:r>
              <a:rPr lang="en-US" dirty="0" smtClean="0"/>
              <a:t> </a:t>
            </a:r>
            <a:r>
              <a:rPr lang="en-US" dirty="0" err="1" smtClean="0"/>
              <a:t>delove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sr-Latn-RS" dirty="0" smtClean="0"/>
              <a:t>ž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patterne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li</a:t>
            </a:r>
            <a:r>
              <a:rPr lang="sr-Latn-RS" dirty="0" smtClean="0"/>
              <a:t>č</a:t>
            </a:r>
            <a:r>
              <a:rPr lang="en-US" dirty="0" smtClean="0"/>
              <a:t>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odlike</a:t>
            </a:r>
            <a:r>
              <a:rPr lang="en-US" dirty="0" smtClean="0"/>
              <a:t> </a:t>
            </a:r>
            <a:r>
              <a:rPr lang="en-US" dirty="0" err="1" smtClean="0"/>
              <a:t>ljudskog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(</a:t>
            </a:r>
            <a:r>
              <a:rPr lang="sr-Latn-RS" dirty="0" smtClean="0"/>
              <a:t>čelo, </a:t>
            </a:r>
            <a:r>
              <a:rPr lang="en-US" dirty="0" smtClean="0"/>
              <a:t>o</a:t>
            </a:r>
            <a:r>
              <a:rPr lang="sr-Latn-RS" dirty="0" smtClean="0"/>
              <a:t>č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nos</a:t>
            </a:r>
            <a:r>
              <a:rPr lang="en-US" dirty="0" smtClean="0"/>
              <a:t>, </a:t>
            </a:r>
            <a:r>
              <a:rPr lang="en-US" dirty="0" err="1" smtClean="0"/>
              <a:t>usta</a:t>
            </a:r>
            <a:r>
              <a:rPr lang="en-US" dirty="0" smtClean="0"/>
              <a:t>, </a:t>
            </a:r>
            <a:r>
              <a:rPr lang="en-US" dirty="0" err="1" smtClean="0"/>
              <a:t>brada</a:t>
            </a:r>
            <a:r>
              <a:rPr lang="en-US" dirty="0" smtClean="0"/>
              <a:t>). </a:t>
            </a:r>
            <a:r>
              <a:rPr lang="en-US" dirty="0" err="1" smtClean="0"/>
              <a:t>Ovi</a:t>
            </a:r>
            <a:r>
              <a:rPr lang="en-US" dirty="0" smtClean="0"/>
              <a:t> </a:t>
            </a:r>
            <a:r>
              <a:rPr lang="en-US" dirty="0" err="1" smtClean="0"/>
              <a:t>patterni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opisani</a:t>
            </a:r>
            <a:r>
              <a:rPr lang="en-US" dirty="0" smtClean="0"/>
              <a:t> u </a:t>
            </a:r>
            <a:r>
              <a:rPr lang="en-US" dirty="0" err="1" smtClean="0"/>
              <a:t>ve</a:t>
            </a:r>
            <a:r>
              <a:rPr lang="sr-Latn-RS" dirty="0" smtClean="0"/>
              <a:t>ć istreniranoj neuronskoj mreži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01" y="3404922"/>
            <a:ext cx="952500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68" y="3402870"/>
            <a:ext cx="952500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35" y="3402869"/>
            <a:ext cx="952500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18" y="3402866"/>
            <a:ext cx="952500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936" y="3402865"/>
            <a:ext cx="952500" cy="166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02" y="3402867"/>
            <a:ext cx="952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9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prepoznavanja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prepoznavanje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LBPH (Local binary pattern histograms) </a:t>
            </a:r>
            <a:r>
              <a:rPr lang="en-US" dirty="0" err="1" smtClean="0"/>
              <a:t>metoda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LBPH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razliku</a:t>
            </a:r>
            <a:r>
              <a:rPr lang="en-US" dirty="0" smtClean="0"/>
              <a:t> od </a:t>
            </a:r>
            <a:r>
              <a:rPr lang="en-US" dirty="0" err="1" smtClean="0"/>
              <a:t>Eigenfaces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Fisherfaces</a:t>
            </a:r>
            <a:r>
              <a:rPr lang="en-US" dirty="0" smtClean="0"/>
              <a:t> </a:t>
            </a:r>
            <a:r>
              <a:rPr lang="en-US" dirty="0" err="1" smtClean="0"/>
              <a:t>posmatra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</a:t>
            </a:r>
            <a:r>
              <a:rPr lang="en-US" dirty="0" err="1" smtClean="0"/>
              <a:t>sliku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dataseta</a:t>
            </a:r>
            <a:r>
              <a:rPr lang="en-US" dirty="0" smtClean="0"/>
              <a:t> </a:t>
            </a:r>
            <a:r>
              <a:rPr lang="en-US" dirty="0" err="1" smtClean="0"/>
              <a:t>pojedinacno</a:t>
            </a:r>
            <a:r>
              <a:rPr lang="en-US" dirty="0" smtClean="0"/>
              <a:t>. LBPH se </a:t>
            </a:r>
            <a:r>
              <a:rPr lang="en-US" dirty="0" err="1" smtClean="0"/>
              <a:t>zasniva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analizi</a:t>
            </a:r>
            <a:r>
              <a:rPr lang="en-US" dirty="0" smtClean="0"/>
              <a:t> 2D </a:t>
            </a:r>
            <a:r>
              <a:rPr lang="en-US" dirty="0" err="1" smtClean="0"/>
              <a:t>teksure</a:t>
            </a:r>
            <a:r>
              <a:rPr lang="en-US" dirty="0" smtClean="0"/>
              <a:t>. </a:t>
            </a:r>
            <a:r>
              <a:rPr lang="en-US" dirty="0" err="1" smtClean="0"/>
              <a:t>Ideja</a:t>
            </a:r>
            <a:r>
              <a:rPr lang="en-US" dirty="0" smtClean="0"/>
              <a:t> je da se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 </a:t>
            </a:r>
            <a:r>
              <a:rPr lang="en-US" dirty="0" err="1" smtClean="0"/>
              <a:t>sazme</a:t>
            </a:r>
            <a:r>
              <a:rPr lang="en-US" dirty="0" smtClean="0"/>
              <a:t> </a:t>
            </a:r>
            <a:r>
              <a:rPr lang="en-US" dirty="0" err="1" smtClean="0"/>
              <a:t>uporedjivanjem</a:t>
            </a:r>
            <a:r>
              <a:rPr lang="en-US" dirty="0" smtClean="0"/>
              <a:t> </a:t>
            </a:r>
            <a:r>
              <a:rPr lang="en-US" dirty="0" err="1" smtClean="0"/>
              <a:t>svakog</a:t>
            </a:r>
            <a:r>
              <a:rPr lang="en-US" dirty="0" smtClean="0"/>
              <a:t> </a:t>
            </a:r>
            <a:r>
              <a:rPr lang="en-US" dirty="0" err="1" smtClean="0"/>
              <a:t>piksela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“neighboring” </a:t>
            </a:r>
            <a:r>
              <a:rPr lang="en-US" dirty="0" err="1" smtClean="0"/>
              <a:t>pikselima</a:t>
            </a:r>
            <a:r>
              <a:rPr lang="en-US" dirty="0" smtClean="0"/>
              <a:t>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granicne</a:t>
            </a:r>
            <a:r>
              <a:rPr lang="en-US" dirty="0" smtClean="0"/>
              <a:t> </a:t>
            </a:r>
            <a:r>
              <a:rPr lang="en-US" dirty="0" err="1" smtClean="0"/>
              <a:t>piksele</a:t>
            </a:r>
            <a:r>
              <a:rPr lang="en-US" dirty="0" smtClean="0"/>
              <a:t> se </a:t>
            </a:r>
            <a:r>
              <a:rPr lang="en-US" dirty="0" err="1" smtClean="0"/>
              <a:t>uzima</a:t>
            </a:r>
            <a:r>
              <a:rPr lang="en-US" dirty="0" smtClean="0"/>
              <a:t> 1 </a:t>
            </a:r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intenzitet</a:t>
            </a:r>
            <a:r>
              <a:rPr lang="en-US" dirty="0" smtClean="0"/>
              <a:t> </a:t>
            </a:r>
            <a:r>
              <a:rPr lang="en-US" dirty="0" err="1" smtClean="0"/>
              <a:t>granicnih</a:t>
            </a:r>
            <a:r>
              <a:rPr lang="en-US" dirty="0" smtClean="0"/>
              <a:t> </a:t>
            </a:r>
            <a:r>
              <a:rPr lang="en-US" dirty="0" err="1" smtClean="0"/>
              <a:t>piksela</a:t>
            </a:r>
            <a:r>
              <a:rPr lang="en-US" dirty="0" smtClean="0"/>
              <a:t> </a:t>
            </a:r>
            <a:r>
              <a:rPr lang="en-US" dirty="0" err="1" smtClean="0"/>
              <a:t>veci</a:t>
            </a:r>
            <a:r>
              <a:rPr lang="en-US" dirty="0" smtClean="0"/>
              <a:t> od </a:t>
            </a:r>
            <a:r>
              <a:rPr lang="en-US" dirty="0" err="1" smtClean="0"/>
              <a:t>trenutnog</a:t>
            </a:r>
            <a:r>
              <a:rPr lang="en-US" dirty="0" smtClean="0"/>
              <a:t> </a:t>
            </a:r>
            <a:r>
              <a:rPr lang="en-US" dirty="0" err="1" smtClean="0"/>
              <a:t>piksela</a:t>
            </a:r>
            <a:r>
              <a:rPr lang="en-US" dirty="0" smtClean="0"/>
              <a:t>, a u </a:t>
            </a:r>
            <a:r>
              <a:rPr lang="en-US" dirty="0" err="1" smtClean="0"/>
              <a:t>suprotnom</a:t>
            </a:r>
            <a:r>
              <a:rPr lang="en-US" dirty="0" smtClean="0"/>
              <a:t> 0. </a:t>
            </a:r>
            <a:r>
              <a:rPr lang="en-US" dirty="0" err="1" smtClean="0"/>
              <a:t>Tako</a:t>
            </a:r>
            <a:r>
              <a:rPr lang="en-US" dirty="0" smtClean="0"/>
              <a:t> se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piksel</a:t>
            </a:r>
            <a:r>
              <a:rPr lang="en-US" dirty="0" smtClean="0"/>
              <a:t> </a:t>
            </a:r>
            <a:r>
              <a:rPr lang="en-US" dirty="0" err="1" smtClean="0"/>
              <a:t>dobija</a:t>
            </a:r>
            <a:r>
              <a:rPr lang="en-US" dirty="0" smtClean="0"/>
              <a:t> </a:t>
            </a:r>
            <a:r>
              <a:rPr lang="en-US" dirty="0" err="1" smtClean="0"/>
              <a:t>odredjeni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1 </a:t>
            </a:r>
            <a:r>
              <a:rPr lang="en-US" dirty="0" err="1" smtClean="0"/>
              <a:t>i</a:t>
            </a:r>
            <a:r>
              <a:rPr lang="en-US" dirty="0" smtClean="0"/>
              <a:t> 0, </a:t>
            </a:r>
            <a:r>
              <a:rPr lang="en-US" dirty="0" err="1" smtClean="0"/>
              <a:t>tzv</a:t>
            </a:r>
            <a:r>
              <a:rPr lang="en-US" dirty="0" smtClean="0"/>
              <a:t>. Local Binary Pattern.</a:t>
            </a:r>
          </a:p>
          <a:p>
            <a:r>
              <a:rPr lang="en-US" dirty="0" err="1" smtClean="0"/>
              <a:t>Konkretno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OpenCV-jev</a:t>
            </a:r>
            <a:r>
              <a:rPr lang="en-US" dirty="0" smtClean="0"/>
              <a:t> </a:t>
            </a:r>
            <a:r>
              <a:rPr lang="en-US" dirty="0" err="1" smtClean="0"/>
              <a:t>FaceRecognizer</a:t>
            </a:r>
            <a:r>
              <a:rPr lang="en-US" dirty="0" smtClean="0"/>
              <a:t>.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Radius – </a:t>
            </a:r>
            <a:r>
              <a:rPr lang="en-US" dirty="0" err="1" smtClean="0"/>
              <a:t>radijus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cirkularnog</a:t>
            </a:r>
            <a:r>
              <a:rPr lang="en-US" dirty="0" smtClean="0"/>
              <a:t> LBP.</a:t>
            </a:r>
          </a:p>
          <a:p>
            <a:pPr lvl="1"/>
            <a:r>
              <a:rPr lang="en-US" dirty="0" smtClean="0"/>
              <a:t>Neighbors – </a:t>
            </a:r>
            <a:r>
              <a:rPr lang="en-US" dirty="0" err="1" smtClean="0"/>
              <a:t>broj</a:t>
            </a:r>
            <a:r>
              <a:rPr lang="en-US" dirty="0" smtClean="0"/>
              <a:t> sample </a:t>
            </a:r>
            <a:r>
              <a:rPr lang="en-US" dirty="0" err="1" smtClean="0"/>
              <a:t>tacaka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CLBP. </a:t>
            </a:r>
            <a:r>
              <a:rPr lang="en-US" dirty="0" err="1" smtClean="0"/>
              <a:t>Najcesca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je 8. Vise </a:t>
            </a:r>
            <a:r>
              <a:rPr lang="en-US" dirty="0" err="1" smtClean="0"/>
              <a:t>tacaka</a:t>
            </a:r>
            <a:r>
              <a:rPr lang="en-US" dirty="0" smtClean="0"/>
              <a:t> </a:t>
            </a:r>
            <a:r>
              <a:rPr lang="en-US" dirty="0" err="1" smtClean="0"/>
              <a:t>zahteva</a:t>
            </a:r>
            <a:r>
              <a:rPr lang="en-US" dirty="0" smtClean="0"/>
              <a:t> vise </a:t>
            </a:r>
            <a:r>
              <a:rPr lang="en-US" dirty="0" err="1" smtClean="0"/>
              <a:t>resursa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Grid_x</a:t>
            </a:r>
            <a:r>
              <a:rPr lang="en-US" dirty="0" smtClean="0"/>
              <a:t> –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celija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horizontali</a:t>
            </a:r>
            <a:r>
              <a:rPr lang="en-US" dirty="0" smtClean="0"/>
              <a:t>, </a:t>
            </a:r>
            <a:r>
              <a:rPr lang="en-US" dirty="0" err="1" smtClean="0"/>
              <a:t>tipicno</a:t>
            </a:r>
            <a:r>
              <a:rPr lang="en-US" dirty="0" smtClean="0"/>
              <a:t> 8, vise </a:t>
            </a:r>
            <a:r>
              <a:rPr lang="en-US" dirty="0" err="1" smtClean="0"/>
              <a:t>celija</a:t>
            </a:r>
            <a:r>
              <a:rPr lang="en-US" dirty="0" smtClean="0"/>
              <a:t> </a:t>
            </a:r>
            <a:r>
              <a:rPr lang="en-US" dirty="0" err="1" smtClean="0"/>
              <a:t>znaci</a:t>
            </a:r>
            <a:r>
              <a:rPr lang="en-US" dirty="0" smtClean="0"/>
              <a:t> vise </a:t>
            </a:r>
            <a:r>
              <a:rPr lang="en-US" dirty="0" err="1" smtClean="0"/>
              <a:t>dimenzija</a:t>
            </a:r>
            <a:r>
              <a:rPr lang="en-US" dirty="0" smtClean="0"/>
              <a:t> </a:t>
            </a:r>
            <a:r>
              <a:rPr lang="en-US" dirty="0" err="1" smtClean="0"/>
              <a:t>rezultujuceg</a:t>
            </a:r>
            <a:r>
              <a:rPr lang="en-US" dirty="0" smtClean="0"/>
              <a:t> </a:t>
            </a:r>
            <a:r>
              <a:rPr lang="en-US" dirty="0" err="1" smtClean="0"/>
              <a:t>vektora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Grid_y</a:t>
            </a:r>
            <a:r>
              <a:rPr lang="en-US" dirty="0" smtClean="0"/>
              <a:t> –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celija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vertikali</a:t>
            </a:r>
            <a:r>
              <a:rPr lang="en-US" dirty="0" smtClean="0"/>
              <a:t>, </a:t>
            </a:r>
            <a:r>
              <a:rPr lang="en-US" dirty="0" err="1" smtClean="0"/>
              <a:t>tipicno</a:t>
            </a:r>
            <a:r>
              <a:rPr lang="en-US" dirty="0" smtClean="0"/>
              <a:t> 8, </a:t>
            </a:r>
            <a:r>
              <a:rPr lang="en-US" dirty="0"/>
              <a:t>vise </a:t>
            </a:r>
            <a:r>
              <a:rPr lang="en-US" dirty="0" err="1"/>
              <a:t>celija</a:t>
            </a:r>
            <a:r>
              <a:rPr lang="en-US" dirty="0"/>
              <a:t> </a:t>
            </a:r>
            <a:r>
              <a:rPr lang="en-US" dirty="0" err="1"/>
              <a:t>znaci</a:t>
            </a:r>
            <a:r>
              <a:rPr lang="en-US" dirty="0"/>
              <a:t> vise </a:t>
            </a:r>
            <a:r>
              <a:rPr lang="en-US" dirty="0" err="1"/>
              <a:t>dimenzija</a:t>
            </a:r>
            <a:r>
              <a:rPr lang="en-US" dirty="0"/>
              <a:t> </a:t>
            </a:r>
            <a:r>
              <a:rPr lang="en-US" dirty="0" err="1"/>
              <a:t>rezultujuceg</a:t>
            </a:r>
            <a:r>
              <a:rPr lang="en-US" dirty="0"/>
              <a:t> </a:t>
            </a:r>
            <a:r>
              <a:rPr lang="en-US" dirty="0" err="1"/>
              <a:t>vektora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Threshold – threshold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predikciju</a:t>
            </a:r>
            <a:r>
              <a:rPr lang="en-US" dirty="0" smtClean="0"/>
              <a:t>, </a:t>
            </a:r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udaljenost</a:t>
            </a:r>
            <a:r>
              <a:rPr lang="en-US" dirty="0" smtClean="0"/>
              <a:t> </a:t>
            </a:r>
            <a:r>
              <a:rPr lang="en-US" dirty="0" err="1" smtClean="0"/>
              <a:t>najblizeg</a:t>
            </a:r>
            <a:r>
              <a:rPr lang="en-US" dirty="0" smtClean="0"/>
              <a:t> </a:t>
            </a:r>
            <a:r>
              <a:rPr lang="en-US" dirty="0" err="1" smtClean="0"/>
              <a:t>suseda</a:t>
            </a:r>
            <a:r>
              <a:rPr lang="en-US" dirty="0" smtClean="0"/>
              <a:t> </a:t>
            </a:r>
            <a:r>
              <a:rPr lang="en-US" dirty="0" err="1" smtClean="0"/>
              <a:t>veca</a:t>
            </a:r>
            <a:r>
              <a:rPr lang="en-US" dirty="0" smtClean="0"/>
              <a:t> od threshold,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vraca</a:t>
            </a:r>
            <a:r>
              <a:rPr lang="en-US" dirty="0" smtClean="0"/>
              <a:t> -1. </a:t>
            </a:r>
            <a:r>
              <a:rPr lang="en-US" dirty="0" err="1" smtClean="0"/>
              <a:t>tj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prepoznala</a:t>
            </a:r>
            <a:r>
              <a:rPr lang="en-US" smtClean="0"/>
              <a:t> lice.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1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</a:t>
            </a:r>
            <a:r>
              <a:rPr lang="sr-Latn-RS" dirty="0" smtClean="0"/>
              <a:t>j</a:t>
            </a:r>
            <a:r>
              <a:rPr lang="en-US" dirty="0" smtClean="0"/>
              <a:t>u</a:t>
            </a:r>
            <a:r>
              <a:rPr lang="sr-Latn-RS" dirty="0" smtClean="0"/>
              <a:t>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Detekcija radi prilično dobro, moguća je detekcija više lica odjednom, ali moraju stajati frontalno i uspravno.</a:t>
            </a:r>
          </a:p>
          <a:p>
            <a:r>
              <a:rPr lang="sr-Latn-RS" dirty="0" smtClean="0"/>
              <a:t>Što se tiče prepoznavanja, moguće je prepoznavanje samo jednog lica u datom momentu, i uslovi moraju biti jako dobri da bi prepoznavanje radilo kako treba.</a:t>
            </a:r>
          </a:p>
          <a:p>
            <a:endParaRPr lang="sr-Latn-RS" dirty="0"/>
          </a:p>
          <a:p>
            <a:r>
              <a:rPr lang="sr-Latn-RS" dirty="0" smtClean="0"/>
              <a:t>Detekcija bi se mogla unaprediti dodavanjem dodatnih kaskada, za slike iz profila npr.</a:t>
            </a:r>
          </a:p>
          <a:p>
            <a:r>
              <a:rPr lang="sr-Latn-RS" dirty="0" smtClean="0"/>
              <a:t>Prepoznavanje bi se moglo unaprediti dodatnom obradom slike, poboljšanje osvetljenja npr.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60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562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Face Recognition Android</vt:lpstr>
      <vt:lpstr>Postojeća rešenja</vt:lpstr>
      <vt:lpstr>Nekoliko ne baš uspelih primera ..</vt:lpstr>
      <vt:lpstr>Opis aplikacije</vt:lpstr>
      <vt:lpstr>Koraci implementacije</vt:lpstr>
      <vt:lpstr>Opis tehnologije za realizaciju</vt:lpstr>
      <vt:lpstr>Implementacija detekcije lica</vt:lpstr>
      <vt:lpstr>Implementacija prepoznavanja lica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Android</dc:title>
  <dc:creator>Ivan</dc:creator>
  <cp:lastModifiedBy>Ivan</cp:lastModifiedBy>
  <cp:revision>19</cp:revision>
  <dcterms:created xsi:type="dcterms:W3CDTF">2015-12-14T04:03:21Z</dcterms:created>
  <dcterms:modified xsi:type="dcterms:W3CDTF">2016-01-09T14:00:49Z</dcterms:modified>
</cp:coreProperties>
</file>