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932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11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805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2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9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8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57C4-0F63-4C91-B18D-F7787C9E4A5A}" type="datetimeFigureOut">
              <a:rPr lang="en-US" smtClean="0"/>
              <a:t>14/12/2015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C22F8F-F0E5-45F0-8B99-B801C8C25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1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Face Recognition Android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Postojeća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se </a:t>
            </a:r>
            <a:r>
              <a:rPr lang="en-US" dirty="0" err="1" smtClean="0"/>
              <a:t>koriste</a:t>
            </a:r>
            <a:r>
              <a:rPr lang="en-US" dirty="0" smtClean="0"/>
              <a:t> u </a:t>
            </a:r>
            <a:r>
              <a:rPr lang="en-US" dirty="0" err="1" smtClean="0"/>
              <a:t>policijske</a:t>
            </a:r>
            <a:r>
              <a:rPr lang="en-US" dirty="0" smtClean="0"/>
              <a:t> </a:t>
            </a:r>
            <a:r>
              <a:rPr lang="en-US" dirty="0" err="1" smtClean="0"/>
              <a:t>svrhe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grani</a:t>
            </a:r>
            <a:r>
              <a:rPr lang="sr-Latn-RS" dirty="0" smtClean="0"/>
              <a:t>čnim prelazima.</a:t>
            </a:r>
            <a:endParaRPr lang="en-US" dirty="0" smtClean="0"/>
          </a:p>
          <a:p>
            <a:r>
              <a:rPr lang="en-US" dirty="0" err="1" smtClean="0"/>
              <a:t>Detekcija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u </a:t>
            </a:r>
            <a:r>
              <a:rPr lang="en-US" dirty="0" err="1" smtClean="0"/>
              <a:t>kamerama</a:t>
            </a:r>
            <a:r>
              <a:rPr lang="en-US" dirty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boljeg</a:t>
            </a:r>
            <a:r>
              <a:rPr lang="en-US" dirty="0" smtClean="0"/>
              <a:t> </a:t>
            </a:r>
            <a:r>
              <a:rPr lang="en-US" dirty="0" err="1" smtClean="0"/>
              <a:t>fokusa</a:t>
            </a:r>
            <a:r>
              <a:rPr lang="en-US" dirty="0" smtClean="0"/>
              <a:t> </a:t>
            </a:r>
            <a:r>
              <a:rPr lang="en-US" dirty="0" err="1" smtClean="0"/>
              <a:t>kamere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osobe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slici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detektovanja</a:t>
            </a:r>
            <a:r>
              <a:rPr lang="en-US" dirty="0" smtClean="0"/>
              <a:t> </a:t>
            </a:r>
            <a:r>
              <a:rPr lang="en-US" dirty="0" err="1" smtClean="0"/>
              <a:t>treptanja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dobijanja</a:t>
            </a:r>
            <a:r>
              <a:rPr lang="en-US" dirty="0" smtClean="0"/>
              <a:t> </a:t>
            </a:r>
            <a:r>
              <a:rPr lang="sr-Latn-RS" dirty="0" smtClean="0"/>
              <a:t>što bolje slike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/>
              <a:t>Visidon</a:t>
            </a:r>
            <a:r>
              <a:rPr lang="en-US" dirty="0"/>
              <a:t> </a:t>
            </a:r>
            <a:r>
              <a:rPr lang="en-US" dirty="0" err="1" smtClean="0"/>
              <a:t>Applock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Android </a:t>
            </a:r>
            <a:r>
              <a:rPr lang="en-US" dirty="0" err="1" smtClean="0"/>
              <a:t>i</a:t>
            </a:r>
            <a:r>
              <a:rPr lang="en-US" dirty="0" smtClean="0"/>
              <a:t> iPhoto </a:t>
            </a:r>
            <a:r>
              <a:rPr lang="en-US" dirty="0" err="1" smtClean="0"/>
              <a:t>za</a:t>
            </a:r>
            <a:r>
              <a:rPr lang="en-US" dirty="0" smtClean="0"/>
              <a:t> Macintosh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koriste</a:t>
            </a:r>
            <a:r>
              <a:rPr lang="en-US" dirty="0" smtClean="0"/>
              <a:t> </a:t>
            </a:r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da bi </a:t>
            </a:r>
            <a:r>
              <a:rPr lang="en-US" dirty="0" err="1" smtClean="0"/>
              <a:t>odredjenom</a:t>
            </a:r>
            <a:r>
              <a:rPr lang="en-US" dirty="0" smtClean="0"/>
              <a:t> </a:t>
            </a:r>
            <a:r>
              <a:rPr lang="en-US" dirty="0" err="1" smtClean="0"/>
              <a:t>korisniku</a:t>
            </a:r>
            <a:r>
              <a:rPr lang="en-US" dirty="0" smtClean="0"/>
              <a:t> </a:t>
            </a:r>
            <a:r>
              <a:rPr lang="en-US" dirty="0" err="1" smtClean="0"/>
              <a:t>omogu</a:t>
            </a:r>
            <a:r>
              <a:rPr lang="sr-Latn-RS" dirty="0" smtClean="0"/>
              <a:t>ćile korištenje odredjenih </a:t>
            </a:r>
            <a:r>
              <a:rPr lang="en-US" dirty="0" smtClean="0"/>
              <a:t>‘</a:t>
            </a:r>
            <a:r>
              <a:rPr lang="en-US" dirty="0" err="1" smtClean="0"/>
              <a:t>featurea</a:t>
            </a:r>
            <a:r>
              <a:rPr lang="en-US" dirty="0" smtClean="0"/>
              <a:t>’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aplikacija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Nekoliko</a:t>
            </a:r>
            <a:r>
              <a:rPr lang="en-US" dirty="0" smtClean="0"/>
              <a:t> </a:t>
            </a:r>
            <a:r>
              <a:rPr lang="sr-Latn-RS" dirty="0" smtClean="0"/>
              <a:t>ne baš uspelih primera 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0" y="2113949"/>
            <a:ext cx="3910347" cy="29449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43" y="2113949"/>
            <a:ext cx="3990488" cy="29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Aplikacija za Android koja posmatra Camera preview i detektuje i prepoznaje lica sa njega. U Camera preview-u su moguća 2 režima rada, dodavanje detektovanih lica u </a:t>
            </a:r>
            <a:r>
              <a:rPr lang="en-US" dirty="0" smtClean="0"/>
              <a:t>‘</a:t>
            </a:r>
            <a:r>
              <a:rPr lang="en-US" dirty="0" err="1" smtClean="0"/>
              <a:t>bazu</a:t>
            </a:r>
            <a:r>
              <a:rPr lang="en-US" dirty="0" smtClean="0"/>
              <a:t>’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pretraga</a:t>
            </a:r>
            <a:r>
              <a:rPr lang="en-US" dirty="0" smtClean="0"/>
              <a:t> </a:t>
            </a:r>
            <a:r>
              <a:rPr lang="en-US" dirty="0" err="1" smtClean="0"/>
              <a:t>tj</a:t>
            </a:r>
            <a:r>
              <a:rPr lang="en-US" dirty="0" smtClean="0"/>
              <a:t>. </a:t>
            </a:r>
            <a:r>
              <a:rPr lang="en-US" dirty="0" err="1"/>
              <a:t>u</a:t>
            </a:r>
            <a:r>
              <a:rPr lang="en-US" dirty="0" err="1" smtClean="0"/>
              <a:t>poredjivanje</a:t>
            </a:r>
            <a:r>
              <a:rPr lang="en-US" dirty="0" smtClean="0"/>
              <a:t> </a:t>
            </a:r>
            <a:r>
              <a:rPr lang="en-US" dirty="0" err="1" smtClean="0"/>
              <a:t>detektovanih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previewa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onima</a:t>
            </a:r>
            <a:r>
              <a:rPr lang="en-US" dirty="0" smtClean="0"/>
              <a:t> u </a:t>
            </a:r>
            <a:r>
              <a:rPr lang="en-US" dirty="0" err="1" smtClean="0"/>
              <a:t>bazi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Takodje</a:t>
            </a:r>
            <a:r>
              <a:rPr lang="en-US" dirty="0" smtClean="0"/>
              <a:t> </a:t>
            </a:r>
            <a:r>
              <a:rPr lang="sr-Latn-RS" dirty="0" smtClean="0"/>
              <a:t>će biti moguće učitavanje neke već postojeće slike iz storage-a i prepoznavanje lica sa nje.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Koraci</a:t>
            </a:r>
            <a:r>
              <a:rPr lang="en-US" dirty="0" smtClean="0"/>
              <a:t> </a:t>
            </a:r>
            <a:r>
              <a:rPr lang="en-US" dirty="0" err="1" smtClean="0"/>
              <a:t>implementacije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view, capture </a:t>
            </a:r>
            <a:r>
              <a:rPr lang="en-US" dirty="0" err="1" smtClean="0"/>
              <a:t>frameova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kamere</a:t>
            </a:r>
            <a:endParaRPr lang="en-US" dirty="0" smtClean="0"/>
          </a:p>
          <a:p>
            <a:r>
              <a:rPr lang="en-US" dirty="0" err="1" smtClean="0"/>
              <a:t>Detekcija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endParaRPr lang="en-US" dirty="0" smtClean="0"/>
          </a:p>
          <a:p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u </a:t>
            </a:r>
            <a:r>
              <a:rPr lang="en-US" dirty="0" err="1" smtClean="0"/>
              <a:t>bazu</a:t>
            </a:r>
            <a:endParaRPr lang="en-US" dirty="0" smtClean="0"/>
          </a:p>
          <a:p>
            <a:r>
              <a:rPr lang="en-US" dirty="0" err="1" smtClean="0"/>
              <a:t>Prepoznavanje</a:t>
            </a:r>
            <a:r>
              <a:rPr lang="en-US" dirty="0" smtClean="0"/>
              <a:t> </a:t>
            </a:r>
            <a:r>
              <a:rPr lang="en-US" dirty="0" err="1" smtClean="0"/>
              <a:t>lica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sr-Latn-RS" dirty="0" smtClean="0"/>
          </a:p>
          <a:p>
            <a:r>
              <a:rPr lang="sr-Latn-RS" dirty="0" smtClean="0"/>
              <a:t>Detekcija lica sa </a:t>
            </a:r>
            <a:r>
              <a:rPr lang="en-US" dirty="0" err="1" smtClean="0"/>
              <a:t>ve</a:t>
            </a:r>
            <a:r>
              <a:rPr lang="sr-Latn-RS" dirty="0" smtClean="0"/>
              <a:t>ć postojećih slika, ne sa camera previewa.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65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176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Face Recognition Android</vt:lpstr>
      <vt:lpstr>Postojeća rešenja</vt:lpstr>
      <vt:lpstr>Nekoliko ne baš uspelih primera ..</vt:lpstr>
      <vt:lpstr>Opis aplikacije</vt:lpstr>
      <vt:lpstr>Koraci implementacije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Android</dc:title>
  <dc:creator>Ivan</dc:creator>
  <cp:lastModifiedBy>Ivan</cp:lastModifiedBy>
  <cp:revision>7</cp:revision>
  <dcterms:created xsi:type="dcterms:W3CDTF">2015-12-14T04:03:21Z</dcterms:created>
  <dcterms:modified xsi:type="dcterms:W3CDTF">2015-12-14T13:56:12Z</dcterms:modified>
</cp:coreProperties>
</file>