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0" autoAdjust="0"/>
    <p:restoredTop sz="86410" autoAdjust="0"/>
  </p:normalViewPr>
  <p:slideViewPr>
    <p:cSldViewPr snapToGrid="0" snapToObjects="1">
      <p:cViewPr varScale="1">
        <p:scale>
          <a:sx n="106" d="100"/>
          <a:sy n="106" d="100"/>
        </p:scale>
        <p:origin x="430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CA437-D704-4232-9831-AF1F7646E34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85A85-01EC-4179-A672-1A81E132A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Participantes por Distancia.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Participantes por Categoría y Distancia.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Participantes por Categoría y Rama.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Tallas de Camiseta Solicitadas por Rama.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Participantes por Categoría y Distancia.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Total de Asistentes por Año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6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25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09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40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3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258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3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3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193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56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3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4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947801b-0106-4645-a512-a6af45e62c15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947801b-0106-4645-a512-a6af45e62c15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947801b-0106-4645-a512-a6af45e62c15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947801b-0106-4645-a512-a6af45e62c15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947801b-0106-4645-a512-a6af45e62c15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99000" y="0"/>
            <a:ext cx="16256000" cy="9144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94703" y="2368383"/>
            <a:ext cx="6668594" cy="96336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defTabSz="1219170">
              <a:defRPr/>
            </a:pPr>
            <a:r>
              <a:rPr lang="en-US" sz="4000" dirty="0">
                <a:solidFill>
                  <a:srgbClr val="F3C910"/>
                </a:solidFill>
              </a:rPr>
              <a:t>Dashboard </a:t>
            </a:r>
            <a:r>
              <a:rPr lang="en-US" sz="4000" dirty="0" err="1">
                <a:solidFill>
                  <a:srgbClr val="F3C910"/>
                </a:solidFill>
              </a:rPr>
              <a:t>Análisis</a:t>
            </a:r>
            <a:r>
              <a:rPr lang="en-US" sz="4000" dirty="0">
                <a:solidFill>
                  <a:srgbClr val="F3C910"/>
                </a:solidFill>
              </a:rPr>
              <a:t> IV </a:t>
            </a:r>
            <a:r>
              <a:rPr lang="en-US" sz="4000" dirty="0" err="1">
                <a:solidFill>
                  <a:srgbClr val="F3C910"/>
                </a:solidFill>
              </a:rPr>
              <a:t>Maratón</a:t>
            </a:r>
            <a:r>
              <a:rPr lang="en-US" sz="4000" dirty="0">
                <a:solidFill>
                  <a:srgbClr val="F3C910"/>
                </a:solidFill>
              </a:rPr>
              <a:t> de Los </a:t>
            </a:r>
            <a:r>
              <a:rPr lang="en-US" sz="4000" dirty="0" err="1">
                <a:solidFill>
                  <a:srgbClr val="F3C910"/>
                </a:solidFill>
              </a:rPr>
              <a:t>Perrones</a:t>
            </a:r>
            <a:endParaRPr lang="en-US" sz="4000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566385" y="4275232"/>
            <a:ext cx="1739888" cy="406921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6385" y="6991469"/>
            <a:ext cx="254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12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01/04/2024 14:35:34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1315" y="6437281"/>
            <a:ext cx="254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</a:p>
          <a:p>
            <a:r>
              <a:rPr lang="en-US" sz="12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01/04/2024 14:32:18 UTC</a:t>
            </a: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73178" y="896293"/>
            <a:ext cx="2393158" cy="394616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0153" y="4883937"/>
            <a:ext cx="260118" cy="24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articipantes por Distancia. ,Participantes por Categoría y Distancia. ,textbox ,imag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199" y="0"/>
            <a:ext cx="6997700" cy="9144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Participantes por Categoría y Distancia.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articipantes por Categoría y Rama. ,Tallas de Camiseta Solicitadas por Rama. ,image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199" y="0"/>
            <a:ext cx="6997700" cy="9144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Participantes por Categoría y Rama.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Participantes por Categoría y Distancia. ,image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199" y="0"/>
            <a:ext cx="6997700" cy="9144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Participantes por Ciudad y Estado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tal de Asistentes por Año ,textbox ,tableEx ,image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199" y="0"/>
            <a:ext cx="6997700" cy="9144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de Asistentes por Año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159</Words>
  <Application>Microsoft Office PowerPoint</Application>
  <PresentationFormat>Letter Paper (8.5x11 in)</PresentationFormat>
  <Paragraphs>57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1_Custom Design</vt:lpstr>
      <vt:lpstr>Dashboard Análisis IV Maratón de Los Perrones</vt:lpstr>
      <vt:lpstr>Participantes por Categoría y Distancia.</vt:lpstr>
      <vt:lpstr>Participantes por Categoría y Rama.</vt:lpstr>
      <vt:lpstr>Participantes por Ciudad y Estado</vt:lpstr>
      <vt:lpstr>Total de Asistentes por Año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Ivan Sotomayor</cp:lastModifiedBy>
  <cp:revision>5</cp:revision>
  <dcterms:created xsi:type="dcterms:W3CDTF">2016-09-04T11:54:55Z</dcterms:created>
  <dcterms:modified xsi:type="dcterms:W3CDTF">2024-04-01T14:46:09Z</dcterms:modified>
</cp:coreProperties>
</file>