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62" d="100"/>
          <a:sy n="162" d="100"/>
        </p:scale>
        <p:origin x="2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s-ES&amp;assetid=WA200003233&amp;isWac=True&amp;ui=es-ES&amp;ad=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2B9C4EAB-AB7D-4D45-8072-068086540E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2B9C4EAB-AB7D-4D45-8072-068086540E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69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Vuelve a tu explorador de Internet o copia este vínculo en tu explorador: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https://pages.store.office.com/addinsinstallpage.aspx?rs=es-ES&amp;assetid=WA200003233&amp;isWac=True&amp;ui=es-ES&amp;ad=ES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¿Necesita más ayuda?</a:t>
            </a:r>
          </a:p>
        </p:txBody>
      </p:sp>
      <p:pic>
        <p:nvPicPr>
          <p:cNvPr id="17" name="LaunchHelpImage" descr="Cinta de opciones de Office abierta en la pestaña Inserta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Mis complementos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Insertar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En la pestaña Insertar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Después de instalar el complemento, puede iniciarlo seleccionando el botón del complemento en la ficha Insertar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Volver a ejecutar el complemento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o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ffd4008-95a6-47fa-8a7e-3ac957487b6a}">
  <we:reference id="WA200003233" version="2.0.0.3" store="es-ES" storeType="OMEX"/>
  <we:alternateReferences/>
  <we:properties>
    <we:property name="Microsoft.Office.CampaignId" value="&quot;none&quot;"/>
    <we:property name="reportUrl" value="&quot;/groups/me/reports/409ec14c-26b0-4aa9-846d-18b76d1a9f0e/ReportSection?bookmarkGuid=3e0e8ae3-90fa-4736-a6cb-2b207757763f&amp;bookmarkUsage=1&amp;ctid=87412d2d-b373-4379-84f9-768f64ab6b72&amp;fromEntryPoint=export&quot;"/>
    <we:property name="reportState" value="&quot;CONNECTED&quot;"/>
    <we:property name="reportEmbeddedTime" value="&quot;2024-03-27T05:09:40.030Z&quot;"/>
    <we:property name="creatorSessionId" value="&quot;57d58462-3d33-4051-bc02-088ac4a3da57&quot;"/>
    <we:property name="creatorUserId" value="&quot;100320021B21FDD8&quot;"/>
    <we:property name="creatorTenantId" value="&quot;87412d2d-b373-4379-84f9-768f64ab6b72&quot;"/>
    <we:property name="pageDisplayName" value="&quot;Por Edades&quot;"/>
    <we:property name="pageName" value="&quot;ReportSection&quot;"/>
    <we:property name="reportName" value="&quot;Analisis_IV_Edicion_Maraton_Internacional_de_Los_Perrones&quot;"/>
    <we:property name="isVisualContainerHeaderHidden" value="false"/>
    <we:property name="isFiltersActionButtonVisible" value="true"/>
    <we:property name="initialStateBookmark" value="&quot;H4sIAAAAAAAAA+1X32/aMBD+Vya/9CWaMIFA+kYZTFNHW5Wqe5iq6RJfwG2II8fpYIj/fWcHRNs1HdK6FnV7ieLz5e67H5+dWzIhizyFxQnMkB2yI6VuZqBv3nHmsWwtOz09HvXOj7+d9EYDEqvcSJUV7HDJDOgJmktZlJBaCyT8euUxSNMzmNhVAmmBHstRFyqDVP7ASpm2jC5x5TGc56nSYE2ODRi0Zm9Jndbkm7/3ySPERt7iGGNTSc8xV9ps1h4rqjcH6f6eNeYc9lVmQGZk2MqAt3nQ8v1GHMZJGApocec4kalZq0SLwTzXFM9yk4eh2+yIIBFxBCKEEOIw8NtJiyCYRW51+hTBRGkZQ0rCypy1drmJqOmxoVYzZ3ed84I0B5mRZkGL8RTR2ORfOIONFaXzyxQ1ui8oCiE3gX1yT4sSi6IK36mk5ezBjl2NValjPMdku3C+V1SDM62oQs7/R6QcKZKS30tIS1dSMvtZUiQUlI3Fikn1YHjg9Gp2R273akWPqsx3wOwE8mFO6pB6bKq+9zVS6oXNmLd8vBrPD2EgQDwJoCduIYtJ+tB7bzLROIFNKQd/D9qwzNZUaP+K1FamkNkkXdNyy5eq/ViclgWVFkWFqT8FbewREF0TwSxPyIDSAvXRwnXfB6k3zKNOH+xDzLYcT8F61l60tKlOK9q9vnMsrVtxsTtHdwvW8stjQbfJWw2RhA2fQ5uLJOaN+vPsPzt2Y8fLHSQjoBuQPvtHGfo6pPF5h3c7XeBNEftJw/f9oPnqpKnvhH3gzV10f3ax5BL3u1VrQ325bt1CqBq2EyRJM4p4AwIMeCRaYadjzTyZaINzE6n5/Ty79sdmwoUvoigKRBB1kxaPXr39L2h0gD1t/i22Pbk1av+A39alUZP3N/pft4nWUt7xdFsUNkMat+2LKk2RQ4xnkFWDYV4ZkOj0qNUgE7YX3LubQB8Z0dxwzpwT6g4ZpfibD+zIzhwsh+4n42GV1T0QAAA=&quot;"/>
    <we:property name="bookmark" value="&quot;H4sIAAAAAAAAA+1X30/bMBD+Vya/7CWa4iZNGt6ga6dJY0IUsYeJh0t8aQ1pHDkOa1f1f9/ZaVRgFFUag4rtJYrvLnff/fjseMWErKsCll9hjuyInSh1Mwd9844zj5X3ZX4gkrCfxyGEcT/lca8/CMhKVUaqsmZHK2ZAT9FcyrqBwjok4fcrj0FRnMHUrnIoavRYhbpWJRTyJ7bGpDK6wbXHcFEVSoN1OTFg0Lq9JXNaExT+wUaEzMhbnGBmWuk5Vkqbbu2xun1zkO7rrDMXcKhKA7Ikx1YGvM+jMAj8LMnyJBEQchc4l4XZmKTL0aLSlM+qK8vYKWMR5SJLQSSQQJZEQT8PCYJZVtZmSBlMlZYZFCRs3Vlvl11GPY+NtZo7v5sW1GQ5Ko00S1pMZojG9uLCOfTXVM5vM9TovqAshOwS++yeFiXWdZu+Myma+QONXU1UozM8x3y7cLHX1IMzrahDLv4npBopklLcSyga11Jy+0VSJpSUzcWKyfT9+L2z26E9ddqrNT3aNt8BsxfIhzXZhdRjM/VjqJFKL2zFvNXj3Xh+CCMB4kkAx+IWyoykD6MfT6cap9C1cvT3oI2bckOF/u9IbWdqWU6LDS23fGnHj2VFU1NrUbSYhjPQxm4B6TURzPKEHCgtUJ8s3fR9lLpjHk366BBytu14CtazzqKlTbtbkfb6zra0GcXl/hzdL1nLL49Fgx4PfZEnfsChz0WecX/3fvafHfux4+U2klOgE5A++0cZ+jqkCXjMB/EAeE9kQe4HQRD1Xp00uyfhEHhzF92fHSyVxMMe1Z2pvty0biG0AxtHed5LU+5DhBFPRZjEsXXzZKENLkyqFvfr7MYfezkXgUjTNBJROshDnr76+F/Q1QEOdPi32A7k1Nj5B/y2Do0ddX+j/3VdtpbyjqfbprA50nXbvqjG1BVkeAZlezGsWgcSnR2NGpTCzoJ7dzfQR65o7nLOXBgX7RfgesNIHBAAAA==&quot;"/>
    <we:property name="datasetId" value="&quot;ac85bbf8-45ea-45b4-926a-73a2d578ca35&quot;"/>
    <we:property name="embedUrl" value="&quot;/reportEmbed?reportId=409ec14c-26b0-4aa9-846d-18b76d1a9f0e&amp;config=eyJjbHVzdGVyVXJsIjoiaHR0cHM6Ly9XQUJJLVBBQVMtMS1TQ1VTLXJlZGlyZWN0LmFuYWx5c2lzLndpbmRvd3MubmV0IiwiZW1iZWRGZWF0dXJlcyI6eyJ1c2FnZU1ldHJpY3NWTmV4dCI6dHJ1ZSwiZGlzYWJsZUFuZ3VsYXJKU0Jvb3RzdHJhcFJlcG9ydEVtYmVkIjp0cnVlfX0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D053083-9149-4504-B5F4-5F736235A2B2}">
  <we:reference id="wa200003233" version="2.0.0.3" store="es-ES" storeType="OMEX"/>
  <we:alternateReferences>
    <we:reference id="wa200003233" version="2.0.0.3" store="wa200003233" storeType="OMEX"/>
  </we:alternateReferences>
  <we:properties>
    <we:property name="reportUrl" value="&quot;/groups/me/reports/409ec14c-26b0-4aa9-846d-18b76d1a9f0e/ReportSection85ba5ad2551f5ca64287?bookmarkGuid=1e7abbad-100e-4e4b-9882-025d79842fa6&amp;bookmarkUsage=1&amp;ctid=87412d2d-b373-4379-84f9-768f64ab6b72&amp;fromEntryPoint=export&quot;"/>
    <we:property name="reportName" value="&quot;Analisis_IV_Edicion_Maraton_Internacional_de_Los_Perrones&quot;"/>
    <we:property name="reportState" value="&quot;CONNECTED&quot;"/>
    <we:property name="embedUrl" value="&quot;/reportEmbed?reportId=409ec14c-26b0-4aa9-846d-18b76d1a9f0e&amp;config=eyJjbHVzdGVyVXJsIjoiaHR0cHM6Ly9XQUJJLVBBQVMtMS1TQ1VTLXJlZGlyZWN0LmFuYWx5c2lzLndpbmRvd3MubmV0IiwiZW1iZWRGZWF0dXJlcyI6eyJ1c2FnZU1ldHJpY3NWTmV4dCI6dHJ1ZSwiZGlzYWJsZUFuZ3VsYXJKU0Jvb3RzdHJhcFJlcG9ydEVtYmVkIjp0cnVlfX0%3D&amp;disableSensitivityBanner=true&quot;"/>
    <we:property name="pageName" value="&quot;ReportSection85ba5ad2551f5ca64287&quot;"/>
    <we:property name="pageDisplayName" value="&quot;Por Residencia&quot;"/>
    <we:property name="datasetId" value="&quot;ac85bbf8-45ea-45b4-926a-73a2d578ca35&quot;"/>
    <we:property name="backgroundColor" value="&quot;#FFFFFF&quot;"/>
    <we:property name="bookmark" value="&quot;H4sIAAAAAAAAA81VTY+bMBD9K5XPqAICCextQ9NTVUWbai9VDgMeWO86NrJNmjTKf+/YkO5HVfXQVrsn7DfDzJs3T3BiXNhewvEz7JBdsaXWDzswD+8SFjH1HMuSom3Kuo6zrM7isp6ns5SydO+EVpZdnZgD06G7FXYA6QsS+HUbMZByDZ2/tSAtRqxHY7UCKb7jmEwhZwY8RwwPvdQGfMmNA4e+7J7S6U5Ukvcz6giNE3vcYONG9AZ7bdx0L/IacuBpnidt3sA8S4sFvWPHaKD553zfNBCrtHIgFBHwWB3zJi6hzGbztCgLyi65x1sh3SXluDr0huYmNY69l6+iKTptRAOShfkM2nGcE6u0HHbhtHqGb/RgGrzBNoSUE+5IlTZ3iC5hZ5JpbTSJGNCVdcB1QO/0t8og9SNW8Tn6SeGa70E1hL7sf911Bjtw03X1P8l9HNS0sPxXrltCrFCdnAzxuIEv4wiNHCxpjHwJproD47zz6nvaoZed3taGo1keg/IfhLmYI41esH+1kc/bi3Mp+f6JHSeDjNT/KYPt2Ud40RQLPlu0bcKLPM7qRf36rq3EwIG/Udc+Ifd3rnVQS1wd3qxXfzdocI5HH2mzHdLH3R/04GwPDa5BYRihHwsKDHm0K1Ac+XQ2/vlJkNNGfW5BDl6a8CtgoU1o9gMtIgVXigYAAA==&quot;"/>
    <we:property name="initialStateBookmark" value="&quot;H4sIAAAAAAAAA81VTW/bMAz9K4POxpAvN05vieddurZBMvQyBANt0Y5aRTIkOUsW+L+Pkp216zD0sA3tydIjRT4+PVgnxoWtJRxvYIfski20ftiBeXg3ZBFTPXZ7e3U9X119vZlfZwTr2gmtLLs8MQemQncnbAPSVyDwyyZiIOUSKr8rQVqMWI3GagVSfMcumULONNhGDA+11AZ8ybUDh77sntJpT72H78fUEQon9rjGwnXoCmttXL9P4hxi4KM4HpZxAReTUTKlM7aLBpov5/umgViqlQOhiIDH8gEvBjOYTcYXo2SWUPaMe7wU0p1TjtmhNjQ3qXGsvV4pTVFpIwqQLMxn0HbjnFiqZbMLq+wXfK0bU+AKyxBSTrgjVVpvEd2QtSTT0mgSMaCZdcB1QLf6W2qQ+hGrQRv9pDDne1AFoc/7z6vKYAWu32b/k9zHRvUXFv/OdUOIFaqSvSEeb+BzN0IhG0saI1+ASbdgnHdefk936GWn09pwNItjUP6DMGdzjKJn7F9t5HZzdi4l3z+xY2+Qjvo/ZbBpfYQnRTLl42lZDnkSDyb5NH9916ai4cDfqGufkPs71zrIJWaHN+vVPw0anOPRR9psh/Rz9wvdOFtDgUtQGEaou4ICQx7dFSiOvF8b//0kyGmdPncgGy9NeApYaEKSCdLphQP+gWCBViD3A60A3z2rBgAA&quot;"/>
    <we:property name="isFiltersActionButtonVisible" value="true"/>
    <we:property name="isVisualContainerHeaderHidden" value="false"/>
    <we:property name="reportEmbeddedTime" value="&quot;2024-03-27T05:14:04.457Z&quot;"/>
    <we:property name="creatorTenantId" value="&quot;87412d2d-b373-4379-84f9-768f64ab6b72&quot;"/>
    <we:property name="creatorUserId" value="&quot;100320021B21FDD8&quot;"/>
    <we:property name="creatorSessionId" value="&quot;dc854ee2-b17c-4c5b-9c83-25f2fdc3e2d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PowerPoint Presentation</vt:lpstr>
      <vt:lpstr>Volver a ejecutar el complemento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Ivan Sotomayor</cp:lastModifiedBy>
  <cp:revision>3</cp:revision>
  <dcterms:created xsi:type="dcterms:W3CDTF">2018-06-07T21:39:02Z</dcterms:created>
  <dcterms:modified xsi:type="dcterms:W3CDTF">2024-03-27T05:14:34Z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