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7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5BAC75-4301-411A-BDBE-CFB768F69813}">
  <a:tblStyle styleId="{755BAC75-4301-411A-BDBE-CFB768F69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4660"/>
  </p:normalViewPr>
  <p:slideViewPr>
    <p:cSldViewPr snapToGrid="0">
      <p:cViewPr>
        <p:scale>
          <a:sx n="66" d="100"/>
          <a:sy n="66" d="100"/>
        </p:scale>
        <p:origin x="1584" y="32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23ebd1e0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23ebd1e0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23ebd1e0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23ebd1e0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3ebd1e0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23ebd1e0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53acc99f1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53acc99f1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361100" y="233425"/>
            <a:ext cx="41052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27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0500" y="90275"/>
            <a:ext cx="1124448" cy="4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95675" y="-38275"/>
            <a:ext cx="876650" cy="876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581275" y="2747000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/>
              <a:t>GoodFit</a:t>
            </a:r>
            <a:endParaRPr sz="4100" b="1"/>
          </a:p>
        </p:txBody>
      </p:sp>
      <p:sp>
        <p:nvSpPr>
          <p:cNvPr id="59" name="Google Shape;59;p15"/>
          <p:cNvSpPr txBox="1"/>
          <p:nvPr/>
        </p:nvSpPr>
        <p:spPr>
          <a:xfrm>
            <a:off x="530867" y="3432325"/>
            <a:ext cx="32442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Предсказание оценки стоимости навыков работников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1483114" y="109468"/>
            <a:ext cx="8398568" cy="4449594"/>
            <a:chOff x="3767841" y="510801"/>
            <a:chExt cx="7780054" cy="4121903"/>
          </a:xfrm>
        </p:grpSpPr>
        <p:sp>
          <p:nvSpPr>
            <p:cNvPr id="61" name="Google Shape;61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1705978" y="1437821"/>
            <a:ext cx="5732022" cy="3124258"/>
          </a:xfrm>
          <a:custGeom>
            <a:avLst/>
            <a:gdLst/>
            <a:ahLst/>
            <a:cxnLst/>
            <a:rect l="l" t="t" r="r" b="b"/>
            <a:pathLst>
              <a:path w="96519" h="52608" extrusionOk="0">
                <a:moveTo>
                  <a:pt x="63150" y="0"/>
                </a:moveTo>
                <a:lnTo>
                  <a:pt x="62607" y="55"/>
                </a:lnTo>
                <a:lnTo>
                  <a:pt x="62117" y="218"/>
                </a:lnTo>
                <a:lnTo>
                  <a:pt x="61628" y="381"/>
                </a:lnTo>
                <a:lnTo>
                  <a:pt x="61139" y="544"/>
                </a:lnTo>
                <a:lnTo>
                  <a:pt x="60704" y="816"/>
                </a:lnTo>
                <a:lnTo>
                  <a:pt x="60270" y="1087"/>
                </a:lnTo>
                <a:lnTo>
                  <a:pt x="59889" y="1413"/>
                </a:lnTo>
                <a:lnTo>
                  <a:pt x="59509" y="1739"/>
                </a:lnTo>
                <a:lnTo>
                  <a:pt x="59237" y="2120"/>
                </a:lnTo>
                <a:lnTo>
                  <a:pt x="58911" y="2500"/>
                </a:lnTo>
                <a:lnTo>
                  <a:pt x="58694" y="2935"/>
                </a:lnTo>
                <a:lnTo>
                  <a:pt x="58531" y="3370"/>
                </a:lnTo>
                <a:lnTo>
                  <a:pt x="58368" y="3859"/>
                </a:lnTo>
                <a:lnTo>
                  <a:pt x="58313" y="4294"/>
                </a:lnTo>
                <a:lnTo>
                  <a:pt x="58259" y="4783"/>
                </a:lnTo>
                <a:lnTo>
                  <a:pt x="58259" y="19619"/>
                </a:lnTo>
                <a:lnTo>
                  <a:pt x="58259" y="20000"/>
                </a:lnTo>
                <a:lnTo>
                  <a:pt x="58205" y="20326"/>
                </a:lnTo>
                <a:lnTo>
                  <a:pt x="58096" y="20652"/>
                </a:lnTo>
                <a:lnTo>
                  <a:pt x="57933" y="20978"/>
                </a:lnTo>
                <a:lnTo>
                  <a:pt x="57770" y="21304"/>
                </a:lnTo>
                <a:lnTo>
                  <a:pt x="57552" y="21576"/>
                </a:lnTo>
                <a:lnTo>
                  <a:pt x="57335" y="21847"/>
                </a:lnTo>
                <a:lnTo>
                  <a:pt x="57063" y="22119"/>
                </a:lnTo>
                <a:lnTo>
                  <a:pt x="56792" y="22336"/>
                </a:lnTo>
                <a:lnTo>
                  <a:pt x="56465" y="22554"/>
                </a:lnTo>
                <a:lnTo>
                  <a:pt x="56139" y="22717"/>
                </a:lnTo>
                <a:lnTo>
                  <a:pt x="55759" y="22880"/>
                </a:lnTo>
                <a:lnTo>
                  <a:pt x="55379" y="22989"/>
                </a:lnTo>
                <a:lnTo>
                  <a:pt x="54998" y="23097"/>
                </a:lnTo>
                <a:lnTo>
                  <a:pt x="54563" y="23152"/>
                </a:lnTo>
                <a:lnTo>
                  <a:pt x="48531" y="23152"/>
                </a:lnTo>
                <a:lnTo>
                  <a:pt x="48096" y="23097"/>
                </a:lnTo>
                <a:lnTo>
                  <a:pt x="47716" y="22989"/>
                </a:lnTo>
                <a:lnTo>
                  <a:pt x="47335" y="22880"/>
                </a:lnTo>
                <a:lnTo>
                  <a:pt x="46955" y="22717"/>
                </a:lnTo>
                <a:lnTo>
                  <a:pt x="46629" y="22554"/>
                </a:lnTo>
                <a:lnTo>
                  <a:pt x="46303" y="22336"/>
                </a:lnTo>
                <a:lnTo>
                  <a:pt x="46031" y="22119"/>
                </a:lnTo>
                <a:lnTo>
                  <a:pt x="45759" y="21847"/>
                </a:lnTo>
                <a:lnTo>
                  <a:pt x="45488" y="21576"/>
                </a:lnTo>
                <a:lnTo>
                  <a:pt x="45325" y="21304"/>
                </a:lnTo>
                <a:lnTo>
                  <a:pt x="45107" y="20978"/>
                </a:lnTo>
                <a:lnTo>
                  <a:pt x="44998" y="20652"/>
                </a:lnTo>
                <a:lnTo>
                  <a:pt x="44890" y="20326"/>
                </a:lnTo>
                <a:lnTo>
                  <a:pt x="44835" y="20000"/>
                </a:lnTo>
                <a:lnTo>
                  <a:pt x="44781" y="19619"/>
                </a:lnTo>
                <a:lnTo>
                  <a:pt x="44781" y="16576"/>
                </a:lnTo>
                <a:lnTo>
                  <a:pt x="44781" y="16087"/>
                </a:lnTo>
                <a:lnTo>
                  <a:pt x="44672" y="15598"/>
                </a:lnTo>
                <a:lnTo>
                  <a:pt x="44564" y="15163"/>
                </a:lnTo>
                <a:lnTo>
                  <a:pt x="44401" y="14728"/>
                </a:lnTo>
                <a:lnTo>
                  <a:pt x="44129" y="14293"/>
                </a:lnTo>
                <a:lnTo>
                  <a:pt x="43857" y="13913"/>
                </a:lnTo>
                <a:lnTo>
                  <a:pt x="43585" y="13532"/>
                </a:lnTo>
                <a:lnTo>
                  <a:pt x="43205" y="13152"/>
                </a:lnTo>
                <a:lnTo>
                  <a:pt x="42825" y="12880"/>
                </a:lnTo>
                <a:lnTo>
                  <a:pt x="42390" y="12609"/>
                </a:lnTo>
                <a:lnTo>
                  <a:pt x="41955" y="12337"/>
                </a:lnTo>
                <a:lnTo>
                  <a:pt x="41466" y="12119"/>
                </a:lnTo>
                <a:lnTo>
                  <a:pt x="40977" y="11956"/>
                </a:lnTo>
                <a:lnTo>
                  <a:pt x="40488" y="11848"/>
                </a:lnTo>
                <a:lnTo>
                  <a:pt x="39944" y="11793"/>
                </a:lnTo>
                <a:lnTo>
                  <a:pt x="39347" y="11739"/>
                </a:lnTo>
                <a:lnTo>
                  <a:pt x="34564" y="11739"/>
                </a:lnTo>
                <a:lnTo>
                  <a:pt x="34021" y="11793"/>
                </a:lnTo>
                <a:lnTo>
                  <a:pt x="33477" y="11848"/>
                </a:lnTo>
                <a:lnTo>
                  <a:pt x="32988" y="11956"/>
                </a:lnTo>
                <a:lnTo>
                  <a:pt x="32499" y="12119"/>
                </a:lnTo>
                <a:lnTo>
                  <a:pt x="32010" y="12337"/>
                </a:lnTo>
                <a:lnTo>
                  <a:pt x="31575" y="12609"/>
                </a:lnTo>
                <a:lnTo>
                  <a:pt x="31140" y="12880"/>
                </a:lnTo>
                <a:lnTo>
                  <a:pt x="30760" y="13152"/>
                </a:lnTo>
                <a:lnTo>
                  <a:pt x="30379" y="13532"/>
                </a:lnTo>
                <a:lnTo>
                  <a:pt x="30108" y="13913"/>
                </a:lnTo>
                <a:lnTo>
                  <a:pt x="29782" y="14293"/>
                </a:lnTo>
                <a:lnTo>
                  <a:pt x="29564" y="14728"/>
                </a:lnTo>
                <a:lnTo>
                  <a:pt x="29401" y="15163"/>
                </a:lnTo>
                <a:lnTo>
                  <a:pt x="29238" y="15598"/>
                </a:lnTo>
                <a:lnTo>
                  <a:pt x="29184" y="16087"/>
                </a:lnTo>
                <a:lnTo>
                  <a:pt x="29130" y="16576"/>
                </a:lnTo>
                <a:lnTo>
                  <a:pt x="29130" y="47770"/>
                </a:lnTo>
                <a:lnTo>
                  <a:pt x="29130" y="48096"/>
                </a:lnTo>
                <a:lnTo>
                  <a:pt x="29075" y="48477"/>
                </a:lnTo>
                <a:lnTo>
                  <a:pt x="28966" y="48803"/>
                </a:lnTo>
                <a:lnTo>
                  <a:pt x="28803" y="49129"/>
                </a:lnTo>
                <a:lnTo>
                  <a:pt x="28640" y="49455"/>
                </a:lnTo>
                <a:lnTo>
                  <a:pt x="28423" y="49727"/>
                </a:lnTo>
                <a:lnTo>
                  <a:pt x="28206" y="49998"/>
                </a:lnTo>
                <a:lnTo>
                  <a:pt x="27934" y="50270"/>
                </a:lnTo>
                <a:lnTo>
                  <a:pt x="27662" y="50488"/>
                </a:lnTo>
                <a:lnTo>
                  <a:pt x="27336" y="50651"/>
                </a:lnTo>
                <a:lnTo>
                  <a:pt x="27010" y="50868"/>
                </a:lnTo>
                <a:lnTo>
                  <a:pt x="26630" y="50977"/>
                </a:lnTo>
                <a:lnTo>
                  <a:pt x="26249" y="51140"/>
                </a:lnTo>
                <a:lnTo>
                  <a:pt x="25869" y="51194"/>
                </a:lnTo>
                <a:lnTo>
                  <a:pt x="25434" y="51248"/>
                </a:lnTo>
                <a:lnTo>
                  <a:pt x="24999" y="51303"/>
                </a:lnTo>
                <a:lnTo>
                  <a:pt x="22825" y="51303"/>
                </a:lnTo>
                <a:lnTo>
                  <a:pt x="22445" y="51248"/>
                </a:lnTo>
                <a:lnTo>
                  <a:pt x="22010" y="51194"/>
                </a:lnTo>
                <a:lnTo>
                  <a:pt x="21630" y="51140"/>
                </a:lnTo>
                <a:lnTo>
                  <a:pt x="21249" y="50977"/>
                </a:lnTo>
                <a:lnTo>
                  <a:pt x="20869" y="50868"/>
                </a:lnTo>
                <a:lnTo>
                  <a:pt x="20543" y="50651"/>
                </a:lnTo>
                <a:lnTo>
                  <a:pt x="20217" y="50488"/>
                </a:lnTo>
                <a:lnTo>
                  <a:pt x="19945" y="50270"/>
                </a:lnTo>
                <a:lnTo>
                  <a:pt x="19673" y="49998"/>
                </a:lnTo>
                <a:lnTo>
                  <a:pt x="19402" y="49727"/>
                </a:lnTo>
                <a:lnTo>
                  <a:pt x="19239" y="49455"/>
                </a:lnTo>
                <a:lnTo>
                  <a:pt x="19021" y="49129"/>
                </a:lnTo>
                <a:lnTo>
                  <a:pt x="18913" y="48803"/>
                </a:lnTo>
                <a:lnTo>
                  <a:pt x="18804" y="48477"/>
                </a:lnTo>
                <a:lnTo>
                  <a:pt x="18749" y="48096"/>
                </a:lnTo>
                <a:lnTo>
                  <a:pt x="18695" y="47770"/>
                </a:lnTo>
                <a:lnTo>
                  <a:pt x="18695" y="33858"/>
                </a:lnTo>
                <a:lnTo>
                  <a:pt x="18695" y="33369"/>
                </a:lnTo>
                <a:lnTo>
                  <a:pt x="18586" y="32934"/>
                </a:lnTo>
                <a:lnTo>
                  <a:pt x="18478" y="32445"/>
                </a:lnTo>
                <a:lnTo>
                  <a:pt x="18315" y="32010"/>
                </a:lnTo>
                <a:lnTo>
                  <a:pt x="18043" y="31575"/>
                </a:lnTo>
                <a:lnTo>
                  <a:pt x="17771" y="31195"/>
                </a:lnTo>
                <a:lnTo>
                  <a:pt x="17500" y="30814"/>
                </a:lnTo>
                <a:lnTo>
                  <a:pt x="17119" y="30488"/>
                </a:lnTo>
                <a:lnTo>
                  <a:pt x="16739" y="30162"/>
                </a:lnTo>
                <a:lnTo>
                  <a:pt x="16304" y="29891"/>
                </a:lnTo>
                <a:lnTo>
                  <a:pt x="15869" y="29619"/>
                </a:lnTo>
                <a:lnTo>
                  <a:pt x="15380" y="29456"/>
                </a:lnTo>
                <a:lnTo>
                  <a:pt x="14891" y="29293"/>
                </a:lnTo>
                <a:lnTo>
                  <a:pt x="14402" y="29130"/>
                </a:lnTo>
                <a:lnTo>
                  <a:pt x="13858" y="29075"/>
                </a:lnTo>
                <a:lnTo>
                  <a:pt x="0" y="29075"/>
                </a:lnTo>
                <a:lnTo>
                  <a:pt x="0" y="30380"/>
                </a:lnTo>
                <a:lnTo>
                  <a:pt x="13695" y="30380"/>
                </a:lnTo>
                <a:lnTo>
                  <a:pt x="14130" y="30434"/>
                </a:lnTo>
                <a:lnTo>
                  <a:pt x="14511" y="30488"/>
                </a:lnTo>
                <a:lnTo>
                  <a:pt x="14891" y="30651"/>
                </a:lnTo>
                <a:lnTo>
                  <a:pt x="15271" y="30760"/>
                </a:lnTo>
                <a:lnTo>
                  <a:pt x="15597" y="30977"/>
                </a:lnTo>
                <a:lnTo>
                  <a:pt x="15923" y="31140"/>
                </a:lnTo>
                <a:lnTo>
                  <a:pt x="16195" y="31412"/>
                </a:lnTo>
                <a:lnTo>
                  <a:pt x="16467" y="31630"/>
                </a:lnTo>
                <a:lnTo>
                  <a:pt x="16684" y="31901"/>
                </a:lnTo>
                <a:lnTo>
                  <a:pt x="16902" y="32227"/>
                </a:lnTo>
                <a:lnTo>
                  <a:pt x="17065" y="32499"/>
                </a:lnTo>
                <a:lnTo>
                  <a:pt x="17228" y="32825"/>
                </a:lnTo>
                <a:lnTo>
                  <a:pt x="17336" y="33151"/>
                </a:lnTo>
                <a:lnTo>
                  <a:pt x="17391" y="33532"/>
                </a:lnTo>
                <a:lnTo>
                  <a:pt x="17391" y="33858"/>
                </a:lnTo>
                <a:lnTo>
                  <a:pt x="17391" y="47770"/>
                </a:lnTo>
                <a:lnTo>
                  <a:pt x="17445" y="48259"/>
                </a:lnTo>
                <a:lnTo>
                  <a:pt x="17500" y="48748"/>
                </a:lnTo>
                <a:lnTo>
                  <a:pt x="17663" y="49183"/>
                </a:lnTo>
                <a:lnTo>
                  <a:pt x="17826" y="49618"/>
                </a:lnTo>
                <a:lnTo>
                  <a:pt x="18043" y="50053"/>
                </a:lnTo>
                <a:lnTo>
                  <a:pt x="18369" y="50433"/>
                </a:lnTo>
                <a:lnTo>
                  <a:pt x="18641" y="50814"/>
                </a:lnTo>
                <a:lnTo>
                  <a:pt x="19021" y="51194"/>
                </a:lnTo>
                <a:lnTo>
                  <a:pt x="19402" y="51466"/>
                </a:lnTo>
                <a:lnTo>
                  <a:pt x="19836" y="51738"/>
                </a:lnTo>
                <a:lnTo>
                  <a:pt x="20271" y="52009"/>
                </a:lnTo>
                <a:lnTo>
                  <a:pt x="20760" y="52227"/>
                </a:lnTo>
                <a:lnTo>
                  <a:pt x="21249" y="52390"/>
                </a:lnTo>
                <a:lnTo>
                  <a:pt x="21738" y="52498"/>
                </a:lnTo>
                <a:lnTo>
                  <a:pt x="22282" y="52553"/>
                </a:lnTo>
                <a:lnTo>
                  <a:pt x="22825" y="52607"/>
                </a:lnTo>
                <a:lnTo>
                  <a:pt x="24999" y="52607"/>
                </a:lnTo>
                <a:lnTo>
                  <a:pt x="25597" y="52553"/>
                </a:lnTo>
                <a:lnTo>
                  <a:pt x="26141" y="52498"/>
                </a:lnTo>
                <a:lnTo>
                  <a:pt x="26630" y="52390"/>
                </a:lnTo>
                <a:lnTo>
                  <a:pt x="27119" y="52227"/>
                </a:lnTo>
                <a:lnTo>
                  <a:pt x="27608" y="52009"/>
                </a:lnTo>
                <a:lnTo>
                  <a:pt x="28043" y="51738"/>
                </a:lnTo>
                <a:lnTo>
                  <a:pt x="28477" y="51466"/>
                </a:lnTo>
                <a:lnTo>
                  <a:pt x="28858" y="51194"/>
                </a:lnTo>
                <a:lnTo>
                  <a:pt x="29238" y="50814"/>
                </a:lnTo>
                <a:lnTo>
                  <a:pt x="29510" y="50433"/>
                </a:lnTo>
                <a:lnTo>
                  <a:pt x="29782" y="50053"/>
                </a:lnTo>
                <a:lnTo>
                  <a:pt x="30053" y="49618"/>
                </a:lnTo>
                <a:lnTo>
                  <a:pt x="30216" y="49183"/>
                </a:lnTo>
                <a:lnTo>
                  <a:pt x="30325" y="48748"/>
                </a:lnTo>
                <a:lnTo>
                  <a:pt x="30434" y="48259"/>
                </a:lnTo>
                <a:lnTo>
                  <a:pt x="30434" y="47770"/>
                </a:lnTo>
                <a:lnTo>
                  <a:pt x="30434" y="16576"/>
                </a:lnTo>
                <a:lnTo>
                  <a:pt x="30488" y="16250"/>
                </a:lnTo>
                <a:lnTo>
                  <a:pt x="30543" y="15869"/>
                </a:lnTo>
                <a:lnTo>
                  <a:pt x="30651" y="15543"/>
                </a:lnTo>
                <a:lnTo>
                  <a:pt x="30760" y="15217"/>
                </a:lnTo>
                <a:lnTo>
                  <a:pt x="30977" y="14891"/>
                </a:lnTo>
                <a:lnTo>
                  <a:pt x="31140" y="14619"/>
                </a:lnTo>
                <a:lnTo>
                  <a:pt x="31412" y="14348"/>
                </a:lnTo>
                <a:lnTo>
                  <a:pt x="31684" y="14076"/>
                </a:lnTo>
                <a:lnTo>
                  <a:pt x="31955" y="13859"/>
                </a:lnTo>
                <a:lnTo>
                  <a:pt x="32282" y="13641"/>
                </a:lnTo>
                <a:lnTo>
                  <a:pt x="32608" y="13478"/>
                </a:lnTo>
                <a:lnTo>
                  <a:pt x="32988" y="13315"/>
                </a:lnTo>
                <a:lnTo>
                  <a:pt x="33368" y="13206"/>
                </a:lnTo>
                <a:lnTo>
                  <a:pt x="33749" y="13152"/>
                </a:lnTo>
                <a:lnTo>
                  <a:pt x="34184" y="13098"/>
                </a:lnTo>
                <a:lnTo>
                  <a:pt x="34564" y="13043"/>
                </a:lnTo>
                <a:lnTo>
                  <a:pt x="39347" y="13043"/>
                </a:lnTo>
                <a:lnTo>
                  <a:pt x="39781" y="13098"/>
                </a:lnTo>
                <a:lnTo>
                  <a:pt x="40216" y="13152"/>
                </a:lnTo>
                <a:lnTo>
                  <a:pt x="40596" y="13206"/>
                </a:lnTo>
                <a:lnTo>
                  <a:pt x="40977" y="13315"/>
                </a:lnTo>
                <a:lnTo>
                  <a:pt x="41357" y="13478"/>
                </a:lnTo>
                <a:lnTo>
                  <a:pt x="41683" y="13641"/>
                </a:lnTo>
                <a:lnTo>
                  <a:pt x="42009" y="13859"/>
                </a:lnTo>
                <a:lnTo>
                  <a:pt x="42281" y="14076"/>
                </a:lnTo>
                <a:lnTo>
                  <a:pt x="42553" y="14348"/>
                </a:lnTo>
                <a:lnTo>
                  <a:pt x="42770" y="14619"/>
                </a:lnTo>
                <a:lnTo>
                  <a:pt x="42988" y="14891"/>
                </a:lnTo>
                <a:lnTo>
                  <a:pt x="43151" y="15217"/>
                </a:lnTo>
                <a:lnTo>
                  <a:pt x="43314" y="15543"/>
                </a:lnTo>
                <a:lnTo>
                  <a:pt x="43422" y="15869"/>
                </a:lnTo>
                <a:lnTo>
                  <a:pt x="43477" y="16250"/>
                </a:lnTo>
                <a:lnTo>
                  <a:pt x="43477" y="16576"/>
                </a:lnTo>
                <a:lnTo>
                  <a:pt x="43477" y="19619"/>
                </a:lnTo>
                <a:lnTo>
                  <a:pt x="43531" y="20108"/>
                </a:lnTo>
                <a:lnTo>
                  <a:pt x="43585" y="20597"/>
                </a:lnTo>
                <a:lnTo>
                  <a:pt x="43749" y="21087"/>
                </a:lnTo>
                <a:lnTo>
                  <a:pt x="43912" y="21521"/>
                </a:lnTo>
                <a:lnTo>
                  <a:pt x="44129" y="21956"/>
                </a:lnTo>
                <a:lnTo>
                  <a:pt x="44455" y="22336"/>
                </a:lnTo>
                <a:lnTo>
                  <a:pt x="44727" y="22717"/>
                </a:lnTo>
                <a:lnTo>
                  <a:pt x="45107" y="23043"/>
                </a:lnTo>
                <a:lnTo>
                  <a:pt x="45488" y="23369"/>
                </a:lnTo>
                <a:lnTo>
                  <a:pt x="45922" y="23641"/>
                </a:lnTo>
                <a:lnTo>
                  <a:pt x="46357" y="23858"/>
                </a:lnTo>
                <a:lnTo>
                  <a:pt x="46846" y="24076"/>
                </a:lnTo>
                <a:lnTo>
                  <a:pt x="47335" y="24239"/>
                </a:lnTo>
                <a:lnTo>
                  <a:pt x="47824" y="24347"/>
                </a:lnTo>
                <a:lnTo>
                  <a:pt x="48368" y="24456"/>
                </a:lnTo>
                <a:lnTo>
                  <a:pt x="54726" y="24456"/>
                </a:lnTo>
                <a:lnTo>
                  <a:pt x="55270" y="24347"/>
                </a:lnTo>
                <a:lnTo>
                  <a:pt x="55759" y="24239"/>
                </a:lnTo>
                <a:lnTo>
                  <a:pt x="56248" y="24076"/>
                </a:lnTo>
                <a:lnTo>
                  <a:pt x="56737" y="23858"/>
                </a:lnTo>
                <a:lnTo>
                  <a:pt x="57172" y="23641"/>
                </a:lnTo>
                <a:lnTo>
                  <a:pt x="57607" y="23369"/>
                </a:lnTo>
                <a:lnTo>
                  <a:pt x="57987" y="23043"/>
                </a:lnTo>
                <a:lnTo>
                  <a:pt x="58368" y="22717"/>
                </a:lnTo>
                <a:lnTo>
                  <a:pt x="58639" y="22336"/>
                </a:lnTo>
                <a:lnTo>
                  <a:pt x="58911" y="21956"/>
                </a:lnTo>
                <a:lnTo>
                  <a:pt x="59183" y="21521"/>
                </a:lnTo>
                <a:lnTo>
                  <a:pt x="59346" y="21087"/>
                </a:lnTo>
                <a:lnTo>
                  <a:pt x="59454" y="20597"/>
                </a:lnTo>
                <a:lnTo>
                  <a:pt x="59563" y="20108"/>
                </a:lnTo>
                <a:lnTo>
                  <a:pt x="59563" y="19619"/>
                </a:lnTo>
                <a:lnTo>
                  <a:pt x="59563" y="4783"/>
                </a:lnTo>
                <a:lnTo>
                  <a:pt x="59617" y="4457"/>
                </a:lnTo>
                <a:lnTo>
                  <a:pt x="59672" y="4076"/>
                </a:lnTo>
                <a:lnTo>
                  <a:pt x="59781" y="3750"/>
                </a:lnTo>
                <a:lnTo>
                  <a:pt x="59889" y="3424"/>
                </a:lnTo>
                <a:lnTo>
                  <a:pt x="60107" y="3152"/>
                </a:lnTo>
                <a:lnTo>
                  <a:pt x="60270" y="2826"/>
                </a:lnTo>
                <a:lnTo>
                  <a:pt x="60541" y="2555"/>
                </a:lnTo>
                <a:lnTo>
                  <a:pt x="60813" y="2337"/>
                </a:lnTo>
                <a:lnTo>
                  <a:pt x="61085" y="2066"/>
                </a:lnTo>
                <a:lnTo>
                  <a:pt x="61411" y="1902"/>
                </a:lnTo>
                <a:lnTo>
                  <a:pt x="61737" y="1685"/>
                </a:lnTo>
                <a:lnTo>
                  <a:pt x="62117" y="1576"/>
                </a:lnTo>
                <a:lnTo>
                  <a:pt x="62498" y="1413"/>
                </a:lnTo>
                <a:lnTo>
                  <a:pt x="62878" y="1359"/>
                </a:lnTo>
                <a:lnTo>
                  <a:pt x="63313" y="1305"/>
                </a:lnTo>
                <a:lnTo>
                  <a:pt x="65432" y="1305"/>
                </a:lnTo>
                <a:lnTo>
                  <a:pt x="65867" y="1359"/>
                </a:lnTo>
                <a:lnTo>
                  <a:pt x="66248" y="1413"/>
                </a:lnTo>
                <a:lnTo>
                  <a:pt x="66628" y="1576"/>
                </a:lnTo>
                <a:lnTo>
                  <a:pt x="67009" y="1685"/>
                </a:lnTo>
                <a:lnTo>
                  <a:pt x="67335" y="1902"/>
                </a:lnTo>
                <a:lnTo>
                  <a:pt x="67661" y="2066"/>
                </a:lnTo>
                <a:lnTo>
                  <a:pt x="67932" y="2337"/>
                </a:lnTo>
                <a:lnTo>
                  <a:pt x="68204" y="2555"/>
                </a:lnTo>
                <a:lnTo>
                  <a:pt x="68422" y="2826"/>
                </a:lnTo>
                <a:lnTo>
                  <a:pt x="68639" y="3152"/>
                </a:lnTo>
                <a:lnTo>
                  <a:pt x="68802" y="3424"/>
                </a:lnTo>
                <a:lnTo>
                  <a:pt x="68965" y="3750"/>
                </a:lnTo>
                <a:lnTo>
                  <a:pt x="69074" y="4076"/>
                </a:lnTo>
                <a:lnTo>
                  <a:pt x="69128" y="4457"/>
                </a:lnTo>
                <a:lnTo>
                  <a:pt x="69128" y="4783"/>
                </a:lnTo>
                <a:lnTo>
                  <a:pt x="69128" y="41684"/>
                </a:lnTo>
                <a:lnTo>
                  <a:pt x="69182" y="42173"/>
                </a:lnTo>
                <a:lnTo>
                  <a:pt x="69237" y="42662"/>
                </a:lnTo>
                <a:lnTo>
                  <a:pt x="69400" y="43097"/>
                </a:lnTo>
                <a:lnTo>
                  <a:pt x="69563" y="43531"/>
                </a:lnTo>
                <a:lnTo>
                  <a:pt x="69780" y="43966"/>
                </a:lnTo>
                <a:lnTo>
                  <a:pt x="70106" y="44346"/>
                </a:lnTo>
                <a:lnTo>
                  <a:pt x="70378" y="44727"/>
                </a:lnTo>
                <a:lnTo>
                  <a:pt x="70758" y="45107"/>
                </a:lnTo>
                <a:lnTo>
                  <a:pt x="71139" y="45379"/>
                </a:lnTo>
                <a:lnTo>
                  <a:pt x="71574" y="45651"/>
                </a:lnTo>
                <a:lnTo>
                  <a:pt x="72008" y="45923"/>
                </a:lnTo>
                <a:lnTo>
                  <a:pt x="72497" y="46140"/>
                </a:lnTo>
                <a:lnTo>
                  <a:pt x="72987" y="46303"/>
                </a:lnTo>
                <a:lnTo>
                  <a:pt x="73476" y="46412"/>
                </a:lnTo>
                <a:lnTo>
                  <a:pt x="74019" y="46466"/>
                </a:lnTo>
                <a:lnTo>
                  <a:pt x="74563" y="46520"/>
                </a:lnTo>
                <a:lnTo>
                  <a:pt x="75160" y="46466"/>
                </a:lnTo>
                <a:lnTo>
                  <a:pt x="75704" y="46412"/>
                </a:lnTo>
                <a:lnTo>
                  <a:pt x="76193" y="46303"/>
                </a:lnTo>
                <a:lnTo>
                  <a:pt x="76682" y="46140"/>
                </a:lnTo>
                <a:lnTo>
                  <a:pt x="77171" y="45923"/>
                </a:lnTo>
                <a:lnTo>
                  <a:pt x="77606" y="45651"/>
                </a:lnTo>
                <a:lnTo>
                  <a:pt x="78041" y="45379"/>
                </a:lnTo>
                <a:lnTo>
                  <a:pt x="78421" y="45107"/>
                </a:lnTo>
                <a:lnTo>
                  <a:pt x="78802" y="44727"/>
                </a:lnTo>
                <a:lnTo>
                  <a:pt x="79073" y="44346"/>
                </a:lnTo>
                <a:lnTo>
                  <a:pt x="79345" y="43966"/>
                </a:lnTo>
                <a:lnTo>
                  <a:pt x="79617" y="43531"/>
                </a:lnTo>
                <a:lnTo>
                  <a:pt x="79780" y="43097"/>
                </a:lnTo>
                <a:lnTo>
                  <a:pt x="79888" y="42662"/>
                </a:lnTo>
                <a:lnTo>
                  <a:pt x="79997" y="42173"/>
                </a:lnTo>
                <a:lnTo>
                  <a:pt x="79997" y="41684"/>
                </a:lnTo>
                <a:lnTo>
                  <a:pt x="79997" y="29510"/>
                </a:lnTo>
                <a:lnTo>
                  <a:pt x="80051" y="29130"/>
                </a:lnTo>
                <a:lnTo>
                  <a:pt x="80106" y="28804"/>
                </a:lnTo>
                <a:lnTo>
                  <a:pt x="80215" y="28478"/>
                </a:lnTo>
                <a:lnTo>
                  <a:pt x="80323" y="28151"/>
                </a:lnTo>
                <a:lnTo>
                  <a:pt x="80541" y="27825"/>
                </a:lnTo>
                <a:lnTo>
                  <a:pt x="80704" y="27554"/>
                </a:lnTo>
                <a:lnTo>
                  <a:pt x="80975" y="27282"/>
                </a:lnTo>
                <a:lnTo>
                  <a:pt x="81247" y="27010"/>
                </a:lnTo>
                <a:lnTo>
                  <a:pt x="81519" y="26793"/>
                </a:lnTo>
                <a:lnTo>
                  <a:pt x="81845" y="26575"/>
                </a:lnTo>
                <a:lnTo>
                  <a:pt x="82171" y="26412"/>
                </a:lnTo>
                <a:lnTo>
                  <a:pt x="82551" y="26249"/>
                </a:lnTo>
                <a:lnTo>
                  <a:pt x="82932" y="26141"/>
                </a:lnTo>
                <a:lnTo>
                  <a:pt x="83312" y="26032"/>
                </a:lnTo>
                <a:lnTo>
                  <a:pt x="83747" y="25978"/>
                </a:lnTo>
                <a:lnTo>
                  <a:pt x="91681" y="25978"/>
                </a:lnTo>
                <a:lnTo>
                  <a:pt x="92225" y="25869"/>
                </a:lnTo>
                <a:lnTo>
                  <a:pt x="92714" y="25760"/>
                </a:lnTo>
                <a:lnTo>
                  <a:pt x="93203" y="25597"/>
                </a:lnTo>
                <a:lnTo>
                  <a:pt x="93692" y="25380"/>
                </a:lnTo>
                <a:lnTo>
                  <a:pt x="94127" y="25162"/>
                </a:lnTo>
                <a:lnTo>
                  <a:pt x="94562" y="24891"/>
                </a:lnTo>
                <a:lnTo>
                  <a:pt x="94942" y="24565"/>
                </a:lnTo>
                <a:lnTo>
                  <a:pt x="95323" y="24239"/>
                </a:lnTo>
                <a:lnTo>
                  <a:pt x="95594" y="23858"/>
                </a:lnTo>
                <a:lnTo>
                  <a:pt x="95866" y="23478"/>
                </a:lnTo>
                <a:lnTo>
                  <a:pt x="96138" y="23043"/>
                </a:lnTo>
                <a:lnTo>
                  <a:pt x="96301" y="22608"/>
                </a:lnTo>
                <a:lnTo>
                  <a:pt x="96410" y="22119"/>
                </a:lnTo>
                <a:lnTo>
                  <a:pt x="96518" y="21630"/>
                </a:lnTo>
                <a:lnTo>
                  <a:pt x="96518" y="21141"/>
                </a:lnTo>
                <a:lnTo>
                  <a:pt x="96518" y="16956"/>
                </a:lnTo>
                <a:lnTo>
                  <a:pt x="95214" y="16956"/>
                </a:lnTo>
                <a:lnTo>
                  <a:pt x="95214" y="21141"/>
                </a:lnTo>
                <a:lnTo>
                  <a:pt x="95214" y="21521"/>
                </a:lnTo>
                <a:lnTo>
                  <a:pt x="95160" y="21847"/>
                </a:lnTo>
                <a:lnTo>
                  <a:pt x="95051" y="22173"/>
                </a:lnTo>
                <a:lnTo>
                  <a:pt x="94888" y="22500"/>
                </a:lnTo>
                <a:lnTo>
                  <a:pt x="94725" y="22826"/>
                </a:lnTo>
                <a:lnTo>
                  <a:pt x="94507" y="23097"/>
                </a:lnTo>
                <a:lnTo>
                  <a:pt x="94290" y="23369"/>
                </a:lnTo>
                <a:lnTo>
                  <a:pt x="94018" y="23641"/>
                </a:lnTo>
                <a:lnTo>
                  <a:pt x="93747" y="23858"/>
                </a:lnTo>
                <a:lnTo>
                  <a:pt x="93421" y="24076"/>
                </a:lnTo>
                <a:lnTo>
                  <a:pt x="93094" y="24239"/>
                </a:lnTo>
                <a:lnTo>
                  <a:pt x="92714" y="24402"/>
                </a:lnTo>
                <a:lnTo>
                  <a:pt x="92334" y="24510"/>
                </a:lnTo>
                <a:lnTo>
                  <a:pt x="91953" y="24619"/>
                </a:lnTo>
                <a:lnTo>
                  <a:pt x="91518" y="24673"/>
                </a:lnTo>
                <a:lnTo>
                  <a:pt x="84127" y="24673"/>
                </a:lnTo>
                <a:lnTo>
                  <a:pt x="83584" y="24728"/>
                </a:lnTo>
                <a:lnTo>
                  <a:pt x="83041" y="24782"/>
                </a:lnTo>
                <a:lnTo>
                  <a:pt x="82551" y="24891"/>
                </a:lnTo>
                <a:lnTo>
                  <a:pt x="82062" y="25054"/>
                </a:lnTo>
                <a:lnTo>
                  <a:pt x="81573" y="25271"/>
                </a:lnTo>
                <a:lnTo>
                  <a:pt x="81138" y="25489"/>
                </a:lnTo>
                <a:lnTo>
                  <a:pt x="80704" y="25760"/>
                </a:lnTo>
                <a:lnTo>
                  <a:pt x="80323" y="26086"/>
                </a:lnTo>
                <a:lnTo>
                  <a:pt x="79943" y="26412"/>
                </a:lnTo>
                <a:lnTo>
                  <a:pt x="79671" y="26793"/>
                </a:lnTo>
                <a:lnTo>
                  <a:pt x="79345" y="27228"/>
                </a:lnTo>
                <a:lnTo>
                  <a:pt x="79128" y="27608"/>
                </a:lnTo>
                <a:lnTo>
                  <a:pt x="78965" y="28097"/>
                </a:lnTo>
                <a:lnTo>
                  <a:pt x="78802" y="28532"/>
                </a:lnTo>
                <a:lnTo>
                  <a:pt x="78747" y="29021"/>
                </a:lnTo>
                <a:lnTo>
                  <a:pt x="78693" y="29510"/>
                </a:lnTo>
                <a:lnTo>
                  <a:pt x="78693" y="41684"/>
                </a:lnTo>
                <a:lnTo>
                  <a:pt x="78693" y="42010"/>
                </a:lnTo>
                <a:lnTo>
                  <a:pt x="78639" y="42390"/>
                </a:lnTo>
                <a:lnTo>
                  <a:pt x="78530" y="42716"/>
                </a:lnTo>
                <a:lnTo>
                  <a:pt x="78367" y="43042"/>
                </a:lnTo>
                <a:lnTo>
                  <a:pt x="78204" y="43368"/>
                </a:lnTo>
                <a:lnTo>
                  <a:pt x="77986" y="43640"/>
                </a:lnTo>
                <a:lnTo>
                  <a:pt x="77769" y="43912"/>
                </a:lnTo>
                <a:lnTo>
                  <a:pt x="77497" y="44183"/>
                </a:lnTo>
                <a:lnTo>
                  <a:pt x="77226" y="44401"/>
                </a:lnTo>
                <a:lnTo>
                  <a:pt x="76899" y="44618"/>
                </a:lnTo>
                <a:lnTo>
                  <a:pt x="76573" y="44781"/>
                </a:lnTo>
                <a:lnTo>
                  <a:pt x="76193" y="44944"/>
                </a:lnTo>
                <a:lnTo>
                  <a:pt x="75813" y="45053"/>
                </a:lnTo>
                <a:lnTo>
                  <a:pt x="75432" y="45107"/>
                </a:lnTo>
                <a:lnTo>
                  <a:pt x="74997" y="45162"/>
                </a:lnTo>
                <a:lnTo>
                  <a:pt x="74563" y="45216"/>
                </a:lnTo>
                <a:lnTo>
                  <a:pt x="74182" y="45162"/>
                </a:lnTo>
                <a:lnTo>
                  <a:pt x="73747" y="45107"/>
                </a:lnTo>
                <a:lnTo>
                  <a:pt x="73367" y="45053"/>
                </a:lnTo>
                <a:lnTo>
                  <a:pt x="72987" y="44944"/>
                </a:lnTo>
                <a:lnTo>
                  <a:pt x="72606" y="44781"/>
                </a:lnTo>
                <a:lnTo>
                  <a:pt x="72280" y="44618"/>
                </a:lnTo>
                <a:lnTo>
                  <a:pt x="71954" y="44401"/>
                </a:lnTo>
                <a:lnTo>
                  <a:pt x="71682" y="44183"/>
                </a:lnTo>
                <a:lnTo>
                  <a:pt x="71411" y="43912"/>
                </a:lnTo>
                <a:lnTo>
                  <a:pt x="71139" y="43640"/>
                </a:lnTo>
                <a:lnTo>
                  <a:pt x="70976" y="43368"/>
                </a:lnTo>
                <a:lnTo>
                  <a:pt x="70758" y="43042"/>
                </a:lnTo>
                <a:lnTo>
                  <a:pt x="70650" y="42716"/>
                </a:lnTo>
                <a:lnTo>
                  <a:pt x="70541" y="42390"/>
                </a:lnTo>
                <a:lnTo>
                  <a:pt x="70487" y="42010"/>
                </a:lnTo>
                <a:lnTo>
                  <a:pt x="70432" y="41684"/>
                </a:lnTo>
                <a:lnTo>
                  <a:pt x="70432" y="4783"/>
                </a:lnTo>
                <a:lnTo>
                  <a:pt x="70432" y="4294"/>
                </a:lnTo>
                <a:lnTo>
                  <a:pt x="70324" y="3859"/>
                </a:lnTo>
                <a:lnTo>
                  <a:pt x="70215" y="3370"/>
                </a:lnTo>
                <a:lnTo>
                  <a:pt x="70052" y="2935"/>
                </a:lnTo>
                <a:lnTo>
                  <a:pt x="69780" y="2500"/>
                </a:lnTo>
                <a:lnTo>
                  <a:pt x="69508" y="2120"/>
                </a:lnTo>
                <a:lnTo>
                  <a:pt x="69237" y="1739"/>
                </a:lnTo>
                <a:lnTo>
                  <a:pt x="68856" y="1413"/>
                </a:lnTo>
                <a:lnTo>
                  <a:pt x="68476" y="1087"/>
                </a:lnTo>
                <a:lnTo>
                  <a:pt x="68041" y="816"/>
                </a:lnTo>
                <a:lnTo>
                  <a:pt x="67606" y="544"/>
                </a:lnTo>
                <a:lnTo>
                  <a:pt x="67117" y="381"/>
                </a:lnTo>
                <a:lnTo>
                  <a:pt x="66628" y="218"/>
                </a:lnTo>
                <a:lnTo>
                  <a:pt x="66139" y="55"/>
                </a:lnTo>
                <a:lnTo>
                  <a:pt x="65596" y="0"/>
                </a:lnTo>
                <a:close/>
              </a:path>
            </a:pathLst>
          </a:custGeom>
          <a:gradFill>
            <a:gsLst>
              <a:gs pos="0">
                <a:srgbClr val="651428"/>
              </a:gs>
              <a:gs pos="23000">
                <a:srgbClr val="C9274F"/>
              </a:gs>
              <a:gs pos="49000">
                <a:srgbClr val="FF6666"/>
              </a:gs>
              <a:gs pos="77000">
                <a:srgbClr val="FFB17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270005" y="2951752"/>
            <a:ext cx="467670" cy="473516"/>
          </a:xfrm>
          <a:custGeom>
            <a:avLst/>
            <a:gdLst/>
            <a:ahLst/>
            <a:cxnLst/>
            <a:rect l="l" t="t" r="r" b="b"/>
            <a:pathLst>
              <a:path w="6739" h="6739" extrusionOk="0">
                <a:moveTo>
                  <a:pt x="3043" y="0"/>
                </a:moveTo>
                <a:lnTo>
                  <a:pt x="2663" y="54"/>
                </a:lnTo>
                <a:lnTo>
                  <a:pt x="2391" y="163"/>
                </a:lnTo>
                <a:lnTo>
                  <a:pt x="2065" y="272"/>
                </a:lnTo>
                <a:lnTo>
                  <a:pt x="1467" y="543"/>
                </a:lnTo>
                <a:lnTo>
                  <a:pt x="978" y="978"/>
                </a:lnTo>
                <a:lnTo>
                  <a:pt x="598" y="1467"/>
                </a:lnTo>
                <a:lnTo>
                  <a:pt x="272" y="2065"/>
                </a:lnTo>
                <a:lnTo>
                  <a:pt x="163" y="2391"/>
                </a:lnTo>
                <a:lnTo>
                  <a:pt x="54" y="2663"/>
                </a:lnTo>
                <a:lnTo>
                  <a:pt x="0" y="3043"/>
                </a:lnTo>
                <a:lnTo>
                  <a:pt x="0" y="3369"/>
                </a:lnTo>
                <a:lnTo>
                  <a:pt x="0" y="3696"/>
                </a:lnTo>
                <a:lnTo>
                  <a:pt x="54" y="4076"/>
                </a:lnTo>
                <a:lnTo>
                  <a:pt x="163" y="4348"/>
                </a:lnTo>
                <a:lnTo>
                  <a:pt x="272" y="4674"/>
                </a:lnTo>
                <a:lnTo>
                  <a:pt x="598" y="5272"/>
                </a:lnTo>
                <a:lnTo>
                  <a:pt x="978" y="5761"/>
                </a:lnTo>
                <a:lnTo>
                  <a:pt x="1467" y="6141"/>
                </a:lnTo>
                <a:lnTo>
                  <a:pt x="2065" y="6467"/>
                </a:lnTo>
                <a:lnTo>
                  <a:pt x="2391" y="6576"/>
                </a:lnTo>
                <a:lnTo>
                  <a:pt x="2663" y="6685"/>
                </a:lnTo>
                <a:lnTo>
                  <a:pt x="3043" y="6739"/>
                </a:lnTo>
                <a:lnTo>
                  <a:pt x="3696" y="6739"/>
                </a:lnTo>
                <a:lnTo>
                  <a:pt x="4076" y="6685"/>
                </a:lnTo>
                <a:lnTo>
                  <a:pt x="4348" y="6576"/>
                </a:lnTo>
                <a:lnTo>
                  <a:pt x="4674" y="6467"/>
                </a:lnTo>
                <a:lnTo>
                  <a:pt x="5272" y="6141"/>
                </a:lnTo>
                <a:lnTo>
                  <a:pt x="5761" y="5761"/>
                </a:lnTo>
                <a:lnTo>
                  <a:pt x="6141" y="5272"/>
                </a:lnTo>
                <a:lnTo>
                  <a:pt x="6467" y="4674"/>
                </a:lnTo>
                <a:lnTo>
                  <a:pt x="6576" y="4348"/>
                </a:lnTo>
                <a:lnTo>
                  <a:pt x="6685" y="4076"/>
                </a:lnTo>
                <a:lnTo>
                  <a:pt x="6739" y="3696"/>
                </a:lnTo>
                <a:lnTo>
                  <a:pt x="6739" y="3369"/>
                </a:lnTo>
                <a:lnTo>
                  <a:pt x="6739" y="3043"/>
                </a:lnTo>
                <a:lnTo>
                  <a:pt x="6685" y="2663"/>
                </a:lnTo>
                <a:lnTo>
                  <a:pt x="6576" y="2391"/>
                </a:lnTo>
                <a:lnTo>
                  <a:pt x="6467" y="2065"/>
                </a:lnTo>
                <a:lnTo>
                  <a:pt x="6141" y="1467"/>
                </a:lnTo>
                <a:lnTo>
                  <a:pt x="5761" y="978"/>
                </a:lnTo>
                <a:lnTo>
                  <a:pt x="5272" y="543"/>
                </a:lnTo>
                <a:lnTo>
                  <a:pt x="4674" y="272"/>
                </a:lnTo>
                <a:lnTo>
                  <a:pt x="4348" y="163"/>
                </a:lnTo>
                <a:lnTo>
                  <a:pt x="4076" y="54"/>
                </a:lnTo>
                <a:lnTo>
                  <a:pt x="3696" y="0"/>
                </a:ln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169971" y="3769595"/>
            <a:ext cx="467739" cy="477380"/>
          </a:xfrm>
          <a:custGeom>
            <a:avLst/>
            <a:gdLst/>
            <a:ahLst/>
            <a:cxnLst/>
            <a:rect l="l" t="t" r="r" b="b"/>
            <a:pathLst>
              <a:path w="6740" h="6794" extrusionOk="0">
                <a:moveTo>
                  <a:pt x="3370" y="1"/>
                </a:moveTo>
                <a:lnTo>
                  <a:pt x="3044" y="55"/>
                </a:lnTo>
                <a:lnTo>
                  <a:pt x="2664" y="109"/>
                </a:lnTo>
                <a:lnTo>
                  <a:pt x="2392" y="164"/>
                </a:lnTo>
                <a:lnTo>
                  <a:pt x="2066" y="272"/>
                </a:lnTo>
                <a:lnTo>
                  <a:pt x="1468" y="598"/>
                </a:lnTo>
                <a:lnTo>
                  <a:pt x="979" y="1033"/>
                </a:lnTo>
                <a:lnTo>
                  <a:pt x="598" y="1522"/>
                </a:lnTo>
                <a:lnTo>
                  <a:pt x="272" y="2066"/>
                </a:lnTo>
                <a:lnTo>
                  <a:pt x="164" y="2392"/>
                </a:lnTo>
                <a:lnTo>
                  <a:pt x="55" y="2718"/>
                </a:lnTo>
                <a:lnTo>
                  <a:pt x="1" y="3044"/>
                </a:lnTo>
                <a:lnTo>
                  <a:pt x="1" y="3370"/>
                </a:lnTo>
                <a:lnTo>
                  <a:pt x="1" y="3750"/>
                </a:lnTo>
                <a:lnTo>
                  <a:pt x="55" y="4076"/>
                </a:lnTo>
                <a:lnTo>
                  <a:pt x="164" y="4403"/>
                </a:lnTo>
                <a:lnTo>
                  <a:pt x="272" y="4729"/>
                </a:lnTo>
                <a:lnTo>
                  <a:pt x="598" y="5272"/>
                </a:lnTo>
                <a:lnTo>
                  <a:pt x="979" y="5761"/>
                </a:lnTo>
                <a:lnTo>
                  <a:pt x="1468" y="6196"/>
                </a:lnTo>
                <a:lnTo>
                  <a:pt x="2066" y="6522"/>
                </a:lnTo>
                <a:lnTo>
                  <a:pt x="2392" y="6631"/>
                </a:lnTo>
                <a:lnTo>
                  <a:pt x="2664" y="6685"/>
                </a:lnTo>
                <a:lnTo>
                  <a:pt x="3044" y="6739"/>
                </a:lnTo>
                <a:lnTo>
                  <a:pt x="3370" y="6794"/>
                </a:lnTo>
                <a:lnTo>
                  <a:pt x="3696" y="6739"/>
                </a:lnTo>
                <a:lnTo>
                  <a:pt x="4077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2" y="5272"/>
                </a:lnTo>
                <a:lnTo>
                  <a:pt x="6468" y="4729"/>
                </a:lnTo>
                <a:lnTo>
                  <a:pt x="6576" y="4403"/>
                </a:lnTo>
                <a:lnTo>
                  <a:pt x="6685" y="4076"/>
                </a:lnTo>
                <a:lnTo>
                  <a:pt x="6739" y="3750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8" y="2066"/>
                </a:lnTo>
                <a:lnTo>
                  <a:pt x="6142" y="1522"/>
                </a:lnTo>
                <a:lnTo>
                  <a:pt x="5761" y="1033"/>
                </a:lnTo>
                <a:lnTo>
                  <a:pt x="5272" y="598"/>
                </a:lnTo>
                <a:lnTo>
                  <a:pt x="4674" y="272"/>
                </a:lnTo>
                <a:lnTo>
                  <a:pt x="4348" y="164"/>
                </a:lnTo>
                <a:lnTo>
                  <a:pt x="4077" y="109"/>
                </a:lnTo>
                <a:lnTo>
                  <a:pt x="3696" y="55"/>
                </a:lnTo>
                <a:lnTo>
                  <a:pt x="3370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100382" y="2227835"/>
            <a:ext cx="467670" cy="477451"/>
          </a:xfrm>
          <a:custGeom>
            <a:avLst/>
            <a:gdLst/>
            <a:ahLst/>
            <a:cxnLst/>
            <a:rect l="l" t="t" r="r" b="b"/>
            <a:pathLst>
              <a:path w="6739" h="6795" extrusionOk="0">
                <a:moveTo>
                  <a:pt x="3369" y="1"/>
                </a:moveTo>
                <a:lnTo>
                  <a:pt x="3043" y="55"/>
                </a:lnTo>
                <a:lnTo>
                  <a:pt x="2663" y="110"/>
                </a:lnTo>
                <a:lnTo>
                  <a:pt x="2391" y="164"/>
                </a:lnTo>
                <a:lnTo>
                  <a:pt x="2065" y="273"/>
                </a:lnTo>
                <a:lnTo>
                  <a:pt x="1467" y="599"/>
                </a:lnTo>
                <a:lnTo>
                  <a:pt x="978" y="1034"/>
                </a:lnTo>
                <a:lnTo>
                  <a:pt x="598" y="1523"/>
                </a:lnTo>
                <a:lnTo>
                  <a:pt x="272" y="2066"/>
                </a:lnTo>
                <a:lnTo>
                  <a:pt x="163" y="2392"/>
                </a:lnTo>
                <a:lnTo>
                  <a:pt x="54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4" y="4077"/>
                </a:lnTo>
                <a:lnTo>
                  <a:pt x="163" y="4403"/>
                </a:lnTo>
                <a:lnTo>
                  <a:pt x="272" y="4729"/>
                </a:lnTo>
                <a:lnTo>
                  <a:pt x="598" y="5273"/>
                </a:lnTo>
                <a:lnTo>
                  <a:pt x="978" y="5762"/>
                </a:lnTo>
                <a:lnTo>
                  <a:pt x="1467" y="6196"/>
                </a:lnTo>
                <a:lnTo>
                  <a:pt x="2065" y="6522"/>
                </a:lnTo>
                <a:lnTo>
                  <a:pt x="2391" y="6631"/>
                </a:lnTo>
                <a:lnTo>
                  <a:pt x="2663" y="6685"/>
                </a:lnTo>
                <a:lnTo>
                  <a:pt x="3043" y="6740"/>
                </a:lnTo>
                <a:lnTo>
                  <a:pt x="3369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2"/>
                </a:lnTo>
                <a:lnTo>
                  <a:pt x="6141" y="5273"/>
                </a:lnTo>
                <a:lnTo>
                  <a:pt x="6467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7" y="2066"/>
                </a:lnTo>
                <a:lnTo>
                  <a:pt x="6141" y="1523"/>
                </a:lnTo>
                <a:lnTo>
                  <a:pt x="5761" y="1034"/>
                </a:lnTo>
                <a:lnTo>
                  <a:pt x="5272" y="599"/>
                </a:lnTo>
                <a:lnTo>
                  <a:pt x="4674" y="273"/>
                </a:lnTo>
                <a:lnTo>
                  <a:pt x="4348" y="164"/>
                </a:lnTo>
                <a:lnTo>
                  <a:pt x="4076" y="110"/>
                </a:lnTo>
                <a:lnTo>
                  <a:pt x="3696" y="55"/>
                </a:lnTo>
                <a:lnTo>
                  <a:pt x="33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5551690" y="1663407"/>
            <a:ext cx="467670" cy="477380"/>
          </a:xfrm>
          <a:custGeom>
            <a:avLst/>
            <a:gdLst/>
            <a:ahLst/>
            <a:cxnLst/>
            <a:rect l="l" t="t" r="r" b="b"/>
            <a:pathLst>
              <a:path w="6739" h="6794" extrusionOk="0">
                <a:moveTo>
                  <a:pt x="3369" y="1"/>
                </a:moveTo>
                <a:lnTo>
                  <a:pt x="3043" y="55"/>
                </a:lnTo>
                <a:lnTo>
                  <a:pt x="2663" y="109"/>
                </a:lnTo>
                <a:lnTo>
                  <a:pt x="2391" y="164"/>
                </a:lnTo>
                <a:lnTo>
                  <a:pt x="2065" y="272"/>
                </a:lnTo>
                <a:lnTo>
                  <a:pt x="1467" y="598"/>
                </a:lnTo>
                <a:lnTo>
                  <a:pt x="978" y="1033"/>
                </a:lnTo>
                <a:lnTo>
                  <a:pt x="598" y="1522"/>
                </a:lnTo>
                <a:lnTo>
                  <a:pt x="272" y="2066"/>
                </a:lnTo>
                <a:lnTo>
                  <a:pt x="163" y="2392"/>
                </a:lnTo>
                <a:lnTo>
                  <a:pt x="54" y="2718"/>
                </a:lnTo>
                <a:lnTo>
                  <a:pt x="0" y="3044"/>
                </a:lnTo>
                <a:lnTo>
                  <a:pt x="0" y="3370"/>
                </a:lnTo>
                <a:lnTo>
                  <a:pt x="0" y="3751"/>
                </a:lnTo>
                <a:lnTo>
                  <a:pt x="54" y="4077"/>
                </a:lnTo>
                <a:lnTo>
                  <a:pt x="163" y="4403"/>
                </a:lnTo>
                <a:lnTo>
                  <a:pt x="272" y="4729"/>
                </a:lnTo>
                <a:lnTo>
                  <a:pt x="598" y="5272"/>
                </a:lnTo>
                <a:lnTo>
                  <a:pt x="978" y="5761"/>
                </a:lnTo>
                <a:lnTo>
                  <a:pt x="1467" y="6196"/>
                </a:lnTo>
                <a:lnTo>
                  <a:pt x="2065" y="6522"/>
                </a:lnTo>
                <a:lnTo>
                  <a:pt x="2391" y="6631"/>
                </a:lnTo>
                <a:lnTo>
                  <a:pt x="2663" y="6685"/>
                </a:lnTo>
                <a:lnTo>
                  <a:pt x="3043" y="6740"/>
                </a:lnTo>
                <a:lnTo>
                  <a:pt x="3369" y="6794"/>
                </a:lnTo>
                <a:lnTo>
                  <a:pt x="3696" y="6740"/>
                </a:lnTo>
                <a:lnTo>
                  <a:pt x="4076" y="6685"/>
                </a:lnTo>
                <a:lnTo>
                  <a:pt x="4348" y="6631"/>
                </a:lnTo>
                <a:lnTo>
                  <a:pt x="4674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1" y="5272"/>
                </a:lnTo>
                <a:lnTo>
                  <a:pt x="6467" y="4729"/>
                </a:lnTo>
                <a:lnTo>
                  <a:pt x="6576" y="4403"/>
                </a:lnTo>
                <a:lnTo>
                  <a:pt x="6685" y="4077"/>
                </a:lnTo>
                <a:lnTo>
                  <a:pt x="6739" y="3751"/>
                </a:lnTo>
                <a:lnTo>
                  <a:pt x="6739" y="3370"/>
                </a:lnTo>
                <a:lnTo>
                  <a:pt x="6739" y="3044"/>
                </a:lnTo>
                <a:lnTo>
                  <a:pt x="6685" y="2718"/>
                </a:lnTo>
                <a:lnTo>
                  <a:pt x="6576" y="2392"/>
                </a:lnTo>
                <a:lnTo>
                  <a:pt x="6467" y="2066"/>
                </a:lnTo>
                <a:lnTo>
                  <a:pt x="6141" y="1522"/>
                </a:lnTo>
                <a:lnTo>
                  <a:pt x="5761" y="1033"/>
                </a:lnTo>
                <a:lnTo>
                  <a:pt x="5272" y="598"/>
                </a:lnTo>
                <a:lnTo>
                  <a:pt x="4674" y="272"/>
                </a:lnTo>
                <a:lnTo>
                  <a:pt x="4348" y="164"/>
                </a:lnTo>
                <a:lnTo>
                  <a:pt x="4076" y="109"/>
                </a:lnTo>
                <a:lnTo>
                  <a:pt x="3696" y="55"/>
                </a:lnTo>
                <a:lnTo>
                  <a:pt x="3369" y="1"/>
                </a:ln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591645" y="1926494"/>
            <a:ext cx="467739" cy="477451"/>
          </a:xfrm>
          <a:custGeom>
            <a:avLst/>
            <a:gdLst/>
            <a:ahLst/>
            <a:cxnLst/>
            <a:rect l="l" t="t" r="r" b="b"/>
            <a:pathLst>
              <a:path w="6740" h="6795" extrusionOk="0">
                <a:moveTo>
                  <a:pt x="3370" y="1"/>
                </a:moveTo>
                <a:lnTo>
                  <a:pt x="3044" y="55"/>
                </a:lnTo>
                <a:lnTo>
                  <a:pt x="2664" y="110"/>
                </a:lnTo>
                <a:lnTo>
                  <a:pt x="2392" y="164"/>
                </a:lnTo>
                <a:lnTo>
                  <a:pt x="2066" y="273"/>
                </a:lnTo>
                <a:lnTo>
                  <a:pt x="1468" y="599"/>
                </a:lnTo>
                <a:lnTo>
                  <a:pt x="979" y="1033"/>
                </a:lnTo>
                <a:lnTo>
                  <a:pt x="599" y="1523"/>
                </a:lnTo>
                <a:lnTo>
                  <a:pt x="273" y="2066"/>
                </a:lnTo>
                <a:lnTo>
                  <a:pt x="164" y="2392"/>
                </a:lnTo>
                <a:lnTo>
                  <a:pt x="55" y="2718"/>
                </a:lnTo>
                <a:lnTo>
                  <a:pt x="1" y="3044"/>
                </a:lnTo>
                <a:lnTo>
                  <a:pt x="1" y="3370"/>
                </a:lnTo>
                <a:lnTo>
                  <a:pt x="1" y="3751"/>
                </a:lnTo>
                <a:lnTo>
                  <a:pt x="55" y="4077"/>
                </a:lnTo>
                <a:lnTo>
                  <a:pt x="164" y="4403"/>
                </a:lnTo>
                <a:lnTo>
                  <a:pt x="273" y="4729"/>
                </a:lnTo>
                <a:lnTo>
                  <a:pt x="599" y="5272"/>
                </a:lnTo>
                <a:lnTo>
                  <a:pt x="979" y="5761"/>
                </a:lnTo>
                <a:lnTo>
                  <a:pt x="1468" y="6196"/>
                </a:lnTo>
                <a:lnTo>
                  <a:pt x="2066" y="6522"/>
                </a:lnTo>
                <a:lnTo>
                  <a:pt x="2392" y="6631"/>
                </a:lnTo>
                <a:lnTo>
                  <a:pt x="2664" y="6685"/>
                </a:lnTo>
                <a:lnTo>
                  <a:pt x="3044" y="6740"/>
                </a:lnTo>
                <a:lnTo>
                  <a:pt x="3370" y="6794"/>
                </a:lnTo>
                <a:lnTo>
                  <a:pt x="3696" y="6740"/>
                </a:lnTo>
                <a:lnTo>
                  <a:pt x="4077" y="6685"/>
                </a:lnTo>
                <a:lnTo>
                  <a:pt x="4348" y="6631"/>
                </a:lnTo>
                <a:lnTo>
                  <a:pt x="4675" y="6522"/>
                </a:lnTo>
                <a:lnTo>
                  <a:pt x="5272" y="6196"/>
                </a:lnTo>
                <a:lnTo>
                  <a:pt x="5761" y="5761"/>
                </a:lnTo>
                <a:lnTo>
                  <a:pt x="6142" y="5272"/>
                </a:lnTo>
                <a:lnTo>
                  <a:pt x="6468" y="4729"/>
                </a:lnTo>
                <a:lnTo>
                  <a:pt x="6577" y="4403"/>
                </a:lnTo>
                <a:lnTo>
                  <a:pt x="6685" y="4077"/>
                </a:lnTo>
                <a:lnTo>
                  <a:pt x="6740" y="3751"/>
                </a:lnTo>
                <a:lnTo>
                  <a:pt x="6740" y="3370"/>
                </a:lnTo>
                <a:lnTo>
                  <a:pt x="6740" y="3044"/>
                </a:lnTo>
                <a:lnTo>
                  <a:pt x="6685" y="2718"/>
                </a:lnTo>
                <a:lnTo>
                  <a:pt x="6577" y="2392"/>
                </a:lnTo>
                <a:lnTo>
                  <a:pt x="6468" y="2066"/>
                </a:lnTo>
                <a:lnTo>
                  <a:pt x="6142" y="1523"/>
                </a:lnTo>
                <a:lnTo>
                  <a:pt x="5761" y="1033"/>
                </a:lnTo>
                <a:lnTo>
                  <a:pt x="5272" y="599"/>
                </a:lnTo>
                <a:lnTo>
                  <a:pt x="4675" y="273"/>
                </a:lnTo>
                <a:lnTo>
                  <a:pt x="4348" y="164"/>
                </a:lnTo>
                <a:lnTo>
                  <a:pt x="4077" y="110"/>
                </a:lnTo>
                <a:lnTo>
                  <a:pt x="3696" y="55"/>
                </a:lnTo>
                <a:lnTo>
                  <a:pt x="3370" y="1"/>
                </a:ln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7183314" y="2388947"/>
            <a:ext cx="301767" cy="155199"/>
          </a:xfrm>
          <a:custGeom>
            <a:avLst/>
            <a:gdLst/>
            <a:ahLst/>
            <a:cxnLst/>
            <a:rect l="l" t="t" r="r" b="b"/>
            <a:pathLst>
              <a:path w="19400" h="10192" extrusionOk="0">
                <a:moveTo>
                  <a:pt x="5514" y="2183"/>
                </a:moveTo>
                <a:cubicBezTo>
                  <a:pt x="4291" y="3932"/>
                  <a:pt x="4291" y="6254"/>
                  <a:pt x="5514" y="8002"/>
                </a:cubicBezTo>
                <a:cubicBezTo>
                  <a:pt x="4858" y="7685"/>
                  <a:pt x="4230" y="7320"/>
                  <a:pt x="3632" y="6909"/>
                </a:cubicBezTo>
                <a:cubicBezTo>
                  <a:pt x="2841" y="6368"/>
                  <a:pt x="2099" y="5762"/>
                  <a:pt x="1410" y="5097"/>
                </a:cubicBezTo>
                <a:cubicBezTo>
                  <a:pt x="2071" y="4454"/>
                  <a:pt x="3572" y="3126"/>
                  <a:pt x="5514" y="2183"/>
                </a:cubicBezTo>
                <a:close/>
                <a:moveTo>
                  <a:pt x="13865" y="2171"/>
                </a:moveTo>
                <a:cubicBezTo>
                  <a:pt x="14527" y="2491"/>
                  <a:pt x="15167" y="2866"/>
                  <a:pt x="15774" y="3283"/>
                </a:cubicBezTo>
                <a:cubicBezTo>
                  <a:pt x="16562" y="3823"/>
                  <a:pt x="17304" y="4430"/>
                  <a:pt x="17996" y="5094"/>
                </a:cubicBezTo>
                <a:cubicBezTo>
                  <a:pt x="17307" y="5759"/>
                  <a:pt x="16565" y="6365"/>
                  <a:pt x="15774" y="6909"/>
                </a:cubicBezTo>
                <a:cubicBezTo>
                  <a:pt x="15167" y="7326"/>
                  <a:pt x="14530" y="7697"/>
                  <a:pt x="13865" y="8017"/>
                </a:cubicBezTo>
                <a:cubicBezTo>
                  <a:pt x="15097" y="6263"/>
                  <a:pt x="15097" y="3926"/>
                  <a:pt x="13865" y="2171"/>
                </a:cubicBezTo>
                <a:close/>
                <a:moveTo>
                  <a:pt x="9801" y="1133"/>
                </a:moveTo>
                <a:cubicBezTo>
                  <a:pt x="11948" y="1190"/>
                  <a:pt x="13657" y="2947"/>
                  <a:pt x="13657" y="5091"/>
                </a:cubicBezTo>
                <a:cubicBezTo>
                  <a:pt x="13657" y="7238"/>
                  <a:pt x="11948" y="8995"/>
                  <a:pt x="9801" y="9053"/>
                </a:cubicBezTo>
                <a:lnTo>
                  <a:pt x="9566" y="9053"/>
                </a:lnTo>
                <a:cubicBezTo>
                  <a:pt x="7431" y="8983"/>
                  <a:pt x="5734" y="7232"/>
                  <a:pt x="5728" y="5094"/>
                </a:cubicBezTo>
                <a:cubicBezTo>
                  <a:pt x="5731" y="2947"/>
                  <a:pt x="7440" y="1190"/>
                  <a:pt x="9587" y="1133"/>
                </a:cubicBezTo>
                <a:close/>
                <a:moveTo>
                  <a:pt x="9557" y="0"/>
                </a:moveTo>
                <a:cubicBezTo>
                  <a:pt x="7440" y="37"/>
                  <a:pt x="5166" y="852"/>
                  <a:pt x="2965" y="2362"/>
                </a:cubicBezTo>
                <a:cubicBezTo>
                  <a:pt x="1283" y="3518"/>
                  <a:pt x="239" y="4665"/>
                  <a:pt x="196" y="4714"/>
                </a:cubicBezTo>
                <a:cubicBezTo>
                  <a:pt x="0" y="4928"/>
                  <a:pt x="0" y="5257"/>
                  <a:pt x="196" y="5472"/>
                </a:cubicBezTo>
                <a:cubicBezTo>
                  <a:pt x="239" y="5523"/>
                  <a:pt x="1283" y="6670"/>
                  <a:pt x="2965" y="7827"/>
                </a:cubicBezTo>
                <a:cubicBezTo>
                  <a:pt x="5166" y="9337"/>
                  <a:pt x="7440" y="10149"/>
                  <a:pt x="9557" y="10188"/>
                </a:cubicBezTo>
                <a:cubicBezTo>
                  <a:pt x="9602" y="10188"/>
                  <a:pt x="9647" y="10191"/>
                  <a:pt x="9692" y="10191"/>
                </a:cubicBezTo>
                <a:lnTo>
                  <a:pt x="9717" y="10191"/>
                </a:lnTo>
                <a:cubicBezTo>
                  <a:pt x="11869" y="10185"/>
                  <a:pt x="14194" y="9367"/>
                  <a:pt x="16435" y="7827"/>
                </a:cubicBezTo>
                <a:cubicBezTo>
                  <a:pt x="18120" y="6670"/>
                  <a:pt x="19161" y="5523"/>
                  <a:pt x="19207" y="5475"/>
                </a:cubicBezTo>
                <a:cubicBezTo>
                  <a:pt x="19400" y="5257"/>
                  <a:pt x="19400" y="4931"/>
                  <a:pt x="19207" y="4714"/>
                </a:cubicBezTo>
                <a:cubicBezTo>
                  <a:pt x="19161" y="4665"/>
                  <a:pt x="18120" y="3521"/>
                  <a:pt x="16435" y="2365"/>
                </a:cubicBezTo>
                <a:cubicBezTo>
                  <a:pt x="14191" y="822"/>
                  <a:pt x="11869" y="6"/>
                  <a:pt x="97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3252958" y="3870358"/>
            <a:ext cx="301775" cy="275877"/>
            <a:chOff x="3865000" y="847675"/>
            <a:chExt cx="483150" cy="452925"/>
          </a:xfrm>
        </p:grpSpPr>
        <p:sp>
          <p:nvSpPr>
            <p:cNvPr id="142" name="Google Shape;142;p16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5650956" y="1751232"/>
            <a:ext cx="269125" cy="301728"/>
            <a:chOff x="5733820" y="1627281"/>
            <a:chExt cx="269125" cy="301728"/>
          </a:xfrm>
        </p:grpSpPr>
        <p:sp>
          <p:nvSpPr>
            <p:cNvPr id="147" name="Google Shape;147;p16"/>
            <p:cNvSpPr/>
            <p:nvPr/>
          </p:nvSpPr>
          <p:spPr>
            <a:xfrm>
              <a:off x="5733820" y="1680419"/>
              <a:ext cx="269125" cy="248591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839399" y="1627281"/>
              <a:ext cx="29274" cy="35446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901706" y="1627281"/>
              <a:ext cx="29274" cy="35462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929737" y="1680419"/>
              <a:ext cx="35581" cy="17723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805061" y="1680419"/>
              <a:ext cx="35581" cy="17723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1327775" y="3037632"/>
            <a:ext cx="301757" cy="301764"/>
            <a:chOff x="-4932650" y="2046625"/>
            <a:chExt cx="293025" cy="291250"/>
          </a:xfrm>
        </p:grpSpPr>
        <p:sp>
          <p:nvSpPr>
            <p:cNvPr id="153" name="Google Shape;153;p16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108400" y="1284282"/>
            <a:ext cx="194700" cy="609260"/>
            <a:chOff x="6215336" y="1495425"/>
            <a:chExt cx="194700" cy="437813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6410036" y="1495425"/>
              <a:ext cx="0" cy="4356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6215336" y="1931138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8" name="Google Shape;158;p16"/>
          <p:cNvGrpSpPr/>
          <p:nvPr/>
        </p:nvGrpSpPr>
        <p:grpSpPr>
          <a:xfrm>
            <a:off x="3726873" y="4004283"/>
            <a:ext cx="959941" cy="275843"/>
            <a:chOff x="3833686" y="3914913"/>
            <a:chExt cx="327000" cy="314100"/>
          </a:xfrm>
        </p:grpSpPr>
        <p:cxnSp>
          <p:nvCxnSpPr>
            <p:cNvPr id="159" name="Google Shape;159;p16"/>
            <p:cNvCxnSpPr/>
            <p:nvPr/>
          </p:nvCxnSpPr>
          <p:spPr>
            <a:xfrm rot="10800000">
              <a:off x="4160686" y="3914913"/>
              <a:ext cx="0" cy="314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6"/>
            <p:cNvCxnSpPr/>
            <p:nvPr/>
          </p:nvCxnSpPr>
          <p:spPr>
            <a:xfrm>
              <a:off x="3833686" y="3917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1" name="Google Shape;161;p16"/>
          <p:cNvCxnSpPr/>
          <p:nvPr/>
        </p:nvCxnSpPr>
        <p:spPr>
          <a:xfrm>
            <a:off x="1503449" y="3521063"/>
            <a:ext cx="0" cy="264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62" name="Google Shape;162;p16"/>
          <p:cNvGrpSpPr/>
          <p:nvPr/>
        </p:nvGrpSpPr>
        <p:grpSpPr>
          <a:xfrm>
            <a:off x="3170068" y="1642675"/>
            <a:ext cx="656583" cy="194700"/>
            <a:chOff x="3606474" y="1671125"/>
            <a:chExt cx="327000" cy="194700"/>
          </a:xfrm>
        </p:grpSpPr>
        <p:cxnSp>
          <p:nvCxnSpPr>
            <p:cNvPr id="163" name="Google Shape;163;p16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6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5" name="Google Shape;165;p16"/>
          <p:cNvSpPr txBox="1"/>
          <p:nvPr/>
        </p:nvSpPr>
        <p:spPr>
          <a:xfrm>
            <a:off x="1655272" y="1540225"/>
            <a:ext cx="19248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Utills/: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Полезные функции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858000" y="3037625"/>
            <a:ext cx="25041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Visuals/: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Отчеты с визуализацией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408474" y="4412525"/>
            <a:ext cx="25569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Notebooks/: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Ноутбуки с исследованиями и экспериментами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5457775" y="708925"/>
            <a:ext cx="22350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Submissions/: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Решения (внутренние и опубликованные)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-21800" y="3852875"/>
            <a:ext cx="3000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Data/: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external -  данные из открытых     источников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raw - исходные данные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" name="Google Shape;170;p16"/>
          <p:cNvGrpSpPr/>
          <p:nvPr/>
        </p:nvGrpSpPr>
        <p:grpSpPr>
          <a:xfrm>
            <a:off x="3693523" y="2027284"/>
            <a:ext cx="263993" cy="275879"/>
            <a:chOff x="5751237" y="1765213"/>
            <a:chExt cx="275050" cy="312682"/>
          </a:xfrm>
        </p:grpSpPr>
        <p:sp>
          <p:nvSpPr>
            <p:cNvPr id="171" name="Google Shape;171;p16"/>
            <p:cNvSpPr/>
            <p:nvPr/>
          </p:nvSpPr>
          <p:spPr>
            <a:xfrm>
              <a:off x="5751956" y="1765213"/>
              <a:ext cx="272893" cy="312682"/>
            </a:xfrm>
            <a:custGeom>
              <a:avLst/>
              <a:gdLst/>
              <a:ahLst/>
              <a:cxnLst/>
              <a:rect l="l" t="t" r="r" b="b"/>
              <a:pathLst>
                <a:path w="2277" h="2609" extrusionOk="0">
                  <a:moveTo>
                    <a:pt x="1139" y="116"/>
                  </a:moveTo>
                  <a:lnTo>
                    <a:pt x="2166" y="711"/>
                  </a:lnTo>
                  <a:lnTo>
                    <a:pt x="2166" y="1896"/>
                  </a:lnTo>
                  <a:lnTo>
                    <a:pt x="1139" y="2491"/>
                  </a:lnTo>
                  <a:lnTo>
                    <a:pt x="111" y="1896"/>
                  </a:lnTo>
                  <a:lnTo>
                    <a:pt x="111" y="711"/>
                  </a:lnTo>
                  <a:lnTo>
                    <a:pt x="1139" y="116"/>
                  </a:lnTo>
                  <a:close/>
                  <a:moveTo>
                    <a:pt x="1142" y="1"/>
                  </a:moveTo>
                  <a:cubicBezTo>
                    <a:pt x="1133" y="1"/>
                    <a:pt x="1124" y="2"/>
                    <a:pt x="1115" y="5"/>
                  </a:cubicBezTo>
                  <a:lnTo>
                    <a:pt x="30" y="630"/>
                  </a:lnTo>
                  <a:cubicBezTo>
                    <a:pt x="12" y="641"/>
                    <a:pt x="1" y="659"/>
                    <a:pt x="1" y="682"/>
                  </a:cubicBezTo>
                  <a:lnTo>
                    <a:pt x="1" y="1931"/>
                  </a:lnTo>
                  <a:cubicBezTo>
                    <a:pt x="1" y="1949"/>
                    <a:pt x="12" y="1966"/>
                    <a:pt x="30" y="1978"/>
                  </a:cubicBezTo>
                  <a:lnTo>
                    <a:pt x="1115" y="2602"/>
                  </a:lnTo>
                  <a:cubicBezTo>
                    <a:pt x="1121" y="2608"/>
                    <a:pt x="1133" y="2608"/>
                    <a:pt x="1139" y="2608"/>
                  </a:cubicBezTo>
                  <a:cubicBezTo>
                    <a:pt x="1150" y="2608"/>
                    <a:pt x="1162" y="2608"/>
                    <a:pt x="1168" y="2602"/>
                  </a:cubicBezTo>
                  <a:lnTo>
                    <a:pt x="2253" y="1978"/>
                  </a:lnTo>
                  <a:cubicBezTo>
                    <a:pt x="2271" y="1966"/>
                    <a:pt x="2277" y="1949"/>
                    <a:pt x="2277" y="1931"/>
                  </a:cubicBezTo>
                  <a:lnTo>
                    <a:pt x="2277" y="682"/>
                  </a:lnTo>
                  <a:cubicBezTo>
                    <a:pt x="2277" y="659"/>
                    <a:pt x="2265" y="641"/>
                    <a:pt x="2253" y="630"/>
                  </a:cubicBezTo>
                  <a:lnTo>
                    <a:pt x="1168" y="5"/>
                  </a:lnTo>
                  <a:cubicBezTo>
                    <a:pt x="1159" y="2"/>
                    <a:pt x="1150" y="1"/>
                    <a:pt x="1142" y="1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882110" y="1914783"/>
              <a:ext cx="13423" cy="163112"/>
            </a:xfrm>
            <a:custGeom>
              <a:avLst/>
              <a:gdLst/>
              <a:ahLst/>
              <a:cxnLst/>
              <a:rect l="l" t="t" r="r" b="b"/>
              <a:pathLst>
                <a:path w="112" h="1361" extrusionOk="0">
                  <a:moveTo>
                    <a:pt x="53" y="0"/>
                  </a:moveTo>
                  <a:cubicBezTo>
                    <a:pt x="24" y="0"/>
                    <a:pt x="0" y="29"/>
                    <a:pt x="0" y="59"/>
                  </a:cubicBezTo>
                  <a:lnTo>
                    <a:pt x="0" y="1308"/>
                  </a:lnTo>
                  <a:cubicBezTo>
                    <a:pt x="0" y="1337"/>
                    <a:pt x="24" y="1360"/>
                    <a:pt x="53" y="1360"/>
                  </a:cubicBezTo>
                  <a:cubicBezTo>
                    <a:pt x="88" y="1360"/>
                    <a:pt x="111" y="1337"/>
                    <a:pt x="111" y="1308"/>
                  </a:cubicBezTo>
                  <a:lnTo>
                    <a:pt x="111" y="59"/>
                  </a:lnTo>
                  <a:cubicBezTo>
                    <a:pt x="111" y="29"/>
                    <a:pt x="88" y="0"/>
                    <a:pt x="53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751237" y="1839998"/>
              <a:ext cx="144896" cy="88208"/>
            </a:xfrm>
            <a:custGeom>
              <a:avLst/>
              <a:gdLst/>
              <a:ahLst/>
              <a:cxnLst/>
              <a:rect l="l" t="t" r="r" b="b"/>
              <a:pathLst>
                <a:path w="1209" h="736" extrusionOk="0">
                  <a:moveTo>
                    <a:pt x="67" y="0"/>
                  </a:moveTo>
                  <a:cubicBezTo>
                    <a:pt x="48" y="0"/>
                    <a:pt x="30" y="9"/>
                    <a:pt x="18" y="29"/>
                  </a:cubicBezTo>
                  <a:cubicBezTo>
                    <a:pt x="1" y="52"/>
                    <a:pt x="12" y="87"/>
                    <a:pt x="36" y="105"/>
                  </a:cubicBezTo>
                  <a:lnTo>
                    <a:pt x="1121" y="729"/>
                  </a:lnTo>
                  <a:cubicBezTo>
                    <a:pt x="1127" y="735"/>
                    <a:pt x="1139" y="735"/>
                    <a:pt x="1145" y="735"/>
                  </a:cubicBezTo>
                  <a:cubicBezTo>
                    <a:pt x="1168" y="735"/>
                    <a:pt x="1186" y="724"/>
                    <a:pt x="1197" y="706"/>
                  </a:cubicBezTo>
                  <a:cubicBezTo>
                    <a:pt x="1209" y="683"/>
                    <a:pt x="1203" y="648"/>
                    <a:pt x="1174" y="636"/>
                  </a:cubicBezTo>
                  <a:lnTo>
                    <a:pt x="94" y="6"/>
                  </a:lnTo>
                  <a:cubicBezTo>
                    <a:pt x="85" y="2"/>
                    <a:pt x="76" y="0"/>
                    <a:pt x="67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881391" y="1839998"/>
              <a:ext cx="144896" cy="88208"/>
            </a:xfrm>
            <a:custGeom>
              <a:avLst/>
              <a:gdLst/>
              <a:ahLst/>
              <a:cxnLst/>
              <a:rect l="l" t="t" r="r" b="b"/>
              <a:pathLst>
                <a:path w="1209" h="736" extrusionOk="0">
                  <a:moveTo>
                    <a:pt x="1142" y="0"/>
                  </a:moveTo>
                  <a:cubicBezTo>
                    <a:pt x="1134" y="0"/>
                    <a:pt x="1124" y="2"/>
                    <a:pt x="1115" y="6"/>
                  </a:cubicBezTo>
                  <a:lnTo>
                    <a:pt x="35" y="630"/>
                  </a:lnTo>
                  <a:cubicBezTo>
                    <a:pt x="6" y="648"/>
                    <a:pt x="0" y="683"/>
                    <a:pt x="12" y="706"/>
                  </a:cubicBezTo>
                  <a:cubicBezTo>
                    <a:pt x="24" y="724"/>
                    <a:pt x="41" y="735"/>
                    <a:pt x="59" y="735"/>
                  </a:cubicBezTo>
                  <a:cubicBezTo>
                    <a:pt x="70" y="735"/>
                    <a:pt x="82" y="735"/>
                    <a:pt x="88" y="729"/>
                  </a:cubicBezTo>
                  <a:lnTo>
                    <a:pt x="1173" y="99"/>
                  </a:lnTo>
                  <a:cubicBezTo>
                    <a:pt x="1197" y="87"/>
                    <a:pt x="1208" y="52"/>
                    <a:pt x="1191" y="29"/>
                  </a:cubicBezTo>
                  <a:cubicBezTo>
                    <a:pt x="1179" y="9"/>
                    <a:pt x="1162" y="0"/>
                    <a:pt x="1142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6"/>
          <p:cNvSpPr txBox="1"/>
          <p:nvPr/>
        </p:nvSpPr>
        <p:spPr>
          <a:xfrm>
            <a:off x="1369072" y="163673"/>
            <a:ext cx="44220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Описание репорзитория</a:t>
            </a:r>
            <a:endParaRPr sz="2700" b="1" dirty="0"/>
          </a:p>
        </p:txBody>
      </p:sp>
      <p:sp>
        <p:nvSpPr>
          <p:cNvPr id="176" name="Google Shape;176;p16"/>
          <p:cNvSpPr txBox="1"/>
          <p:nvPr/>
        </p:nvSpPr>
        <p:spPr>
          <a:xfrm>
            <a:off x="248750" y="773725"/>
            <a:ext cx="38106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https://github.com/gleberof/pandemic</a:t>
            </a:r>
            <a:endParaRPr sz="1200"/>
          </a:p>
        </p:txBody>
      </p:sp>
      <p:grpSp>
        <p:nvGrpSpPr>
          <p:cNvPr id="177" name="Google Shape;177;p16"/>
          <p:cNvGrpSpPr/>
          <p:nvPr/>
        </p:nvGrpSpPr>
        <p:grpSpPr>
          <a:xfrm>
            <a:off x="7612046" y="2428968"/>
            <a:ext cx="467643" cy="477463"/>
            <a:chOff x="3833686" y="3914913"/>
            <a:chExt cx="327000" cy="314100"/>
          </a:xfrm>
        </p:grpSpPr>
        <p:cxnSp>
          <p:nvCxnSpPr>
            <p:cNvPr id="178" name="Google Shape;178;p16"/>
            <p:cNvCxnSpPr/>
            <p:nvPr/>
          </p:nvCxnSpPr>
          <p:spPr>
            <a:xfrm rot="10800000">
              <a:off x="4160686" y="3914913"/>
              <a:ext cx="0" cy="314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3833686" y="3917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3D5B017-5999-4B49-80C3-1FFE6E878186}"/>
              </a:ext>
            </a:extLst>
          </p:cNvPr>
          <p:cNvGrpSpPr/>
          <p:nvPr/>
        </p:nvGrpSpPr>
        <p:grpSpPr>
          <a:xfrm>
            <a:off x="2313783" y="5523008"/>
            <a:ext cx="4516433" cy="667447"/>
            <a:chOff x="2127806" y="2506017"/>
            <a:chExt cx="4573770" cy="667857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2C8DBEF-3347-452E-8DF3-A9A89014BB36}"/>
                </a:ext>
              </a:extLst>
            </p:cNvPr>
            <p:cNvGrpSpPr/>
            <p:nvPr/>
          </p:nvGrpSpPr>
          <p:grpSpPr>
            <a:xfrm>
              <a:off x="2127806" y="2506018"/>
              <a:ext cx="1645746" cy="667856"/>
              <a:chOff x="777802" y="2178943"/>
              <a:chExt cx="2582499" cy="838691"/>
            </a:xfrm>
          </p:grpSpPr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40EDC04C-D317-4FDE-BC1E-80D6FE274E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301" y="2178943"/>
                <a:ext cx="0" cy="83869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5BD32F77-16C3-4FD0-A5EF-10FC8FA1E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802" y="3017634"/>
                <a:ext cx="2582498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A342C67-C127-4340-955E-C5EB51E4FBCD}"/>
                </a:ext>
              </a:extLst>
            </p:cNvPr>
            <p:cNvGrpSpPr/>
            <p:nvPr/>
          </p:nvGrpSpPr>
          <p:grpSpPr>
            <a:xfrm rot="5400000">
              <a:off x="5409444" y="1881741"/>
              <a:ext cx="667856" cy="1916408"/>
              <a:chOff x="3041147" y="188343"/>
              <a:chExt cx="951211" cy="2406622"/>
            </a:xfrm>
          </p:grpSpPr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F02498FB-E006-4399-A68B-FF2D7C0775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2789046" y="1391652"/>
                <a:ext cx="2406622" cy="3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DF6BD576-C94B-4E4E-A1D6-0B57B7380529}"/>
                  </a:ext>
                </a:extLst>
              </p:cNvPr>
              <p:cNvCxnSpPr/>
              <p:nvPr/>
            </p:nvCxnSpPr>
            <p:spPr>
              <a:xfrm flipH="1">
                <a:off x="3041147" y="2594965"/>
                <a:ext cx="95121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DFB0C9-7033-42B3-BBC3-FC0A31083DC0}"/>
              </a:ext>
            </a:extLst>
          </p:cNvPr>
          <p:cNvSpPr/>
          <p:nvPr/>
        </p:nvSpPr>
        <p:spPr>
          <a:xfrm>
            <a:off x="291840" y="683595"/>
            <a:ext cx="276546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1600" dirty="0">
                <a:solidFill>
                  <a:schemeClr val="accent1"/>
                </a:solidFill>
                <a:latin typeface="Source Sans Pro" panose="020B0503030403020204" pitchFamily="34" charset="0"/>
              </a:rPr>
              <a:t>Определяют минимальный уровень оплаты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МРОТ</a:t>
            </a:r>
            <a:r>
              <a:rPr lang="en-US" sz="1200" dirty="0">
                <a:solidFill>
                  <a:srgbClr val="28324A"/>
                </a:solidFill>
              </a:rPr>
              <a:t>;</a:t>
            </a:r>
            <a:endParaRPr lang="ru-RU" sz="1200" dirty="0">
              <a:solidFill>
                <a:srgbClr val="28324A"/>
              </a:solidFill>
            </a:endParaRP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уровень цен</a:t>
            </a:r>
            <a:r>
              <a:rPr lang="en-US" sz="1200" dirty="0">
                <a:solidFill>
                  <a:srgbClr val="28324A"/>
                </a:solidFill>
              </a:rPr>
              <a:t>;</a:t>
            </a:r>
            <a:endParaRPr lang="ru-RU" sz="1200" dirty="0">
              <a:solidFill>
                <a:srgbClr val="28324A"/>
              </a:solidFill>
            </a:endParaRP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районные коэффициенты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248C56C-75FD-4A9B-869B-1CDF9B5BA2D3}"/>
              </a:ext>
            </a:extLst>
          </p:cNvPr>
          <p:cNvGrpSpPr/>
          <p:nvPr/>
        </p:nvGrpSpPr>
        <p:grpSpPr>
          <a:xfrm rot="10800000">
            <a:off x="2754847" y="1837175"/>
            <a:ext cx="3566855" cy="400111"/>
            <a:chOff x="-1263602" y="3739618"/>
            <a:chExt cx="5549596" cy="824995"/>
          </a:xfrm>
        </p:grpSpPr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5AF0B75B-5879-4CE5-8F20-079474EF1CF2}"/>
                </a:ext>
              </a:extLst>
            </p:cNvPr>
            <p:cNvCxnSpPr/>
            <p:nvPr/>
          </p:nvCxnSpPr>
          <p:spPr>
            <a:xfrm>
              <a:off x="236426" y="3739618"/>
              <a:ext cx="2589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F4E756E-B395-44B7-8CCD-5A60DFB6147E}"/>
                </a:ext>
              </a:extLst>
            </p:cNvPr>
            <p:cNvCxnSpPr/>
            <p:nvPr/>
          </p:nvCxnSpPr>
          <p:spPr>
            <a:xfrm flipH="1">
              <a:off x="-1263602" y="3739618"/>
              <a:ext cx="1500026" cy="73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0573B1A-5532-4A5F-B4D0-78E83A15C519}"/>
                </a:ext>
              </a:extLst>
            </p:cNvPr>
            <p:cNvCxnSpPr/>
            <p:nvPr/>
          </p:nvCxnSpPr>
          <p:spPr>
            <a:xfrm>
              <a:off x="2825512" y="3739618"/>
              <a:ext cx="1460482" cy="824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331C8759-FA1B-4724-9039-DBA862CD6EFB}"/>
              </a:ext>
            </a:extLst>
          </p:cNvPr>
          <p:cNvGrpSpPr/>
          <p:nvPr/>
        </p:nvGrpSpPr>
        <p:grpSpPr>
          <a:xfrm>
            <a:off x="2775862" y="2672882"/>
            <a:ext cx="3566855" cy="400111"/>
            <a:chOff x="-1263602" y="3739618"/>
            <a:chExt cx="5549596" cy="824995"/>
          </a:xfrm>
        </p:grpSpPr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AE86C765-6C23-4FDA-828F-CCB84B47C5E5}"/>
                </a:ext>
              </a:extLst>
            </p:cNvPr>
            <p:cNvCxnSpPr/>
            <p:nvPr/>
          </p:nvCxnSpPr>
          <p:spPr>
            <a:xfrm>
              <a:off x="236426" y="3739618"/>
              <a:ext cx="2589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618C5980-4484-435D-917B-950980ECB207}"/>
                </a:ext>
              </a:extLst>
            </p:cNvPr>
            <p:cNvCxnSpPr/>
            <p:nvPr/>
          </p:nvCxnSpPr>
          <p:spPr>
            <a:xfrm flipH="1">
              <a:off x="-1263602" y="3739618"/>
              <a:ext cx="1500026" cy="73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D7615D5D-9D1B-4BBC-BC88-8DD810E07A1E}"/>
                </a:ext>
              </a:extLst>
            </p:cNvPr>
            <p:cNvCxnSpPr/>
            <p:nvPr/>
          </p:nvCxnSpPr>
          <p:spPr>
            <a:xfrm>
              <a:off x="2825512" y="3739618"/>
              <a:ext cx="1460482" cy="824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2159F290-735A-4573-AA2A-F2BB81DED81C}"/>
              </a:ext>
            </a:extLst>
          </p:cNvPr>
          <p:cNvSpPr/>
          <p:nvPr/>
        </p:nvSpPr>
        <p:spPr>
          <a:xfrm>
            <a:off x="275176" y="3125066"/>
            <a:ext cx="3037605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Социально-экономический портрет региона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рабочая сила</a:t>
            </a:r>
            <a:r>
              <a:rPr lang="en-US" sz="1200" dirty="0">
                <a:solidFill>
                  <a:srgbClr val="28324A"/>
                </a:solidFill>
              </a:rPr>
              <a:t>;</a:t>
            </a:r>
            <a:endParaRPr lang="ru-RU" sz="1200" dirty="0">
              <a:solidFill>
                <a:srgbClr val="28324A"/>
              </a:solidFill>
            </a:endParaRP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безработица</a:t>
            </a:r>
            <a:r>
              <a:rPr lang="en-US" sz="1200" dirty="0">
                <a:solidFill>
                  <a:srgbClr val="28324A"/>
                </a:solidFill>
              </a:rPr>
              <a:t>;</a:t>
            </a:r>
            <a:endParaRPr lang="ru-RU" sz="1200" dirty="0">
              <a:solidFill>
                <a:srgbClr val="28324A"/>
              </a:solidFill>
            </a:endParaRP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доля городского населения;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 err="1">
                <a:solidFill>
                  <a:srgbClr val="28324A"/>
                </a:solidFill>
              </a:rPr>
              <a:t>числ-сть</a:t>
            </a:r>
            <a:r>
              <a:rPr lang="ru-RU" sz="1200" dirty="0">
                <a:solidFill>
                  <a:srgbClr val="28324A"/>
                </a:solidFill>
              </a:rPr>
              <a:t> населения по городам;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количество юр. лиц</a:t>
            </a:r>
          </a:p>
        </p:txBody>
      </p:sp>
      <p:sp>
        <p:nvSpPr>
          <p:cNvPr id="51" name="Google Shape;175;p16">
            <a:extLst>
              <a:ext uri="{FF2B5EF4-FFF2-40B4-BE49-F238E27FC236}">
                <a16:creationId xmlns:a16="http://schemas.microsoft.com/office/drawing/2014/main" id="{84684FF8-14ED-4C56-AD9F-8A67419B352C}"/>
              </a:ext>
            </a:extLst>
          </p:cNvPr>
          <p:cNvSpPr txBox="1"/>
          <p:nvPr/>
        </p:nvSpPr>
        <p:spPr>
          <a:xfrm>
            <a:off x="3587262" y="2237285"/>
            <a:ext cx="2982736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Извлеченные данные</a:t>
            </a:r>
            <a:endParaRPr sz="1600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EFD989F-8479-4D0D-84E8-4F5CF5C948A6}"/>
              </a:ext>
            </a:extLst>
          </p:cNvPr>
          <p:cNvSpPr/>
          <p:nvPr/>
        </p:nvSpPr>
        <p:spPr>
          <a:xfrm>
            <a:off x="6321702" y="632484"/>
            <a:ext cx="27885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1600" dirty="0" err="1">
                <a:solidFill>
                  <a:schemeClr val="accent1"/>
                </a:solidFill>
                <a:latin typeface="Source Sans Pro" panose="020B0503030403020204" pitchFamily="34" charset="0"/>
              </a:rPr>
              <a:t>Коэфициенты</a:t>
            </a:r>
            <a:r>
              <a:rPr lang="ru-RU" sz="1600" dirty="0">
                <a:solidFill>
                  <a:schemeClr val="accent1"/>
                </a:solidFill>
                <a:latin typeface="Source Sans Pro" panose="020B0503030403020204" pitchFamily="34" charset="0"/>
              </a:rPr>
              <a:t> различия в группах по признакам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готовность к релокации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готовность к командировкам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готовность к переобучению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пол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68CD9B0-D858-4067-9600-857ADFC1B0D1}"/>
              </a:ext>
            </a:extLst>
          </p:cNvPr>
          <p:cNvSpPr/>
          <p:nvPr/>
        </p:nvSpPr>
        <p:spPr>
          <a:xfrm>
            <a:off x="6190295" y="3315306"/>
            <a:ext cx="2788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sz="1600" dirty="0">
                <a:solidFill>
                  <a:schemeClr val="accent1"/>
                </a:solidFill>
                <a:latin typeface="Source Sans Pro" panose="020B0503030403020204" pitchFamily="34" charset="0"/>
              </a:rPr>
              <a:t>Трудовой опыт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число записей о работе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число уникальных должностей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время простоя без работы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⁻"/>
            </a:pPr>
            <a:r>
              <a:rPr lang="ru-RU" sz="1200" dirty="0">
                <a:solidFill>
                  <a:srgbClr val="28324A"/>
                </a:solidFill>
              </a:rPr>
              <a:t>число уникальных мест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8"/>
          <p:cNvGrpSpPr/>
          <p:nvPr/>
        </p:nvGrpSpPr>
        <p:grpSpPr>
          <a:xfrm>
            <a:off x="558700" y="-139925"/>
            <a:ext cx="8183537" cy="5031945"/>
            <a:chOff x="-200542" y="-826613"/>
            <a:chExt cx="7897642" cy="4780037"/>
          </a:xfrm>
        </p:grpSpPr>
        <p:sp>
          <p:nvSpPr>
            <p:cNvPr id="189" name="Google Shape;189;p18"/>
            <p:cNvSpPr/>
            <p:nvPr/>
          </p:nvSpPr>
          <p:spPr>
            <a:xfrm>
              <a:off x="0" y="955496"/>
              <a:ext cx="7697100" cy="12741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F7D5CB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591" y="0"/>
              <a:ext cx="9489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-200542" y="-289233"/>
              <a:ext cx="1248000" cy="14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48000" rIns="48000" bIns="48000" anchor="b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825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Первичный анализ</a:t>
              </a:r>
              <a:endPara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315731" y="1433244"/>
              <a:ext cx="318600" cy="318600"/>
            </a:xfrm>
            <a:prstGeom prst="ellipse">
              <a:avLst/>
            </a:prstGeom>
            <a:solidFill>
              <a:srgbClr val="ED7D31">
                <a:alpha val="89800"/>
              </a:srgbClr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96808" y="1910992"/>
              <a:ext cx="9489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519640" y="2586776"/>
              <a:ext cx="14988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48000" rIns="48000" bIns="48000" anchor="t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 split</a:t>
              </a:r>
              <a:endPara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825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Определение метода валидации</a:t>
              </a:r>
              <a:endPara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311948" y="1433244"/>
              <a:ext cx="318600" cy="318600"/>
            </a:xfrm>
            <a:prstGeom prst="ellipse">
              <a:avLst/>
            </a:prstGeom>
            <a:solidFill>
              <a:srgbClr val="ED7D31">
                <a:alpha val="83140"/>
              </a:srgbClr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993025" y="0"/>
              <a:ext cx="9489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1468778" y="-243019"/>
              <a:ext cx="16068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48000" rIns="48000" bIns="48000" anchor="b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Naive Model</a:t>
              </a:r>
              <a:endPara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825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Построение baseline</a:t>
              </a:r>
              <a:endPara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308164" y="1433244"/>
              <a:ext cx="318600" cy="318600"/>
            </a:xfrm>
            <a:prstGeom prst="ellipse">
              <a:avLst/>
            </a:prstGeom>
            <a:solidFill>
              <a:srgbClr val="ED7D31">
                <a:alpha val="76860"/>
              </a:srgbClr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989241" y="1910992"/>
              <a:ext cx="9489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2749395" y="2679324"/>
              <a:ext cx="14286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48000" rIns="48000" bIns="48000" anchor="t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EDA Extra</a:t>
              </a:r>
              <a:endPara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825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Продолжение анализа</a:t>
              </a:r>
              <a:endPara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304381" y="1433244"/>
              <a:ext cx="318600" cy="318600"/>
            </a:xfrm>
            <a:prstGeom prst="ellipse">
              <a:avLst/>
            </a:prstGeom>
            <a:solidFill>
              <a:srgbClr val="ED7D31">
                <a:alpha val="69800"/>
              </a:srgbClr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985458" y="0"/>
              <a:ext cx="9489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3594840" y="-826613"/>
              <a:ext cx="17301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48000" rIns="48000" bIns="48000" anchor="b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Processing Features</a:t>
              </a:r>
              <a:endPara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825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Работа с призанаками</a:t>
              </a:r>
              <a:endPara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300585" y="1433244"/>
              <a:ext cx="318600" cy="318600"/>
            </a:xfrm>
            <a:prstGeom prst="ellipse">
              <a:avLst/>
            </a:prstGeom>
            <a:solidFill>
              <a:srgbClr val="ED7D31">
                <a:alpha val="63140"/>
              </a:srgbClr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4981675" y="1910992"/>
              <a:ext cx="9489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4619184" y="2477795"/>
              <a:ext cx="14286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48000" rIns="48000" bIns="48000" anchor="t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External Features</a:t>
              </a:r>
              <a:endPara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825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Дополнение внешними данными</a:t>
              </a:r>
              <a:endPara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296814" y="1433244"/>
              <a:ext cx="318600" cy="318600"/>
            </a:xfrm>
            <a:prstGeom prst="ellipse">
              <a:avLst/>
            </a:prstGeom>
            <a:solidFill>
              <a:srgbClr val="ED7D31">
                <a:alpha val="56860"/>
              </a:srgbClr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5977891" y="0"/>
              <a:ext cx="9489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5867229" y="-618790"/>
              <a:ext cx="1337700" cy="12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48000" rIns="48000" bIns="48000" anchor="b" anchorCtr="1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Hyperopt</a:t>
              </a:r>
              <a:endPara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8100" marR="0" lvl="1" indent="-825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Тюнинг гиперпараметров</a:t>
              </a:r>
              <a:endPara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6293031" y="1433244"/>
              <a:ext cx="318600" cy="318600"/>
            </a:xfrm>
            <a:prstGeom prst="ellipse">
              <a:avLst/>
            </a:prstGeom>
            <a:solidFill>
              <a:srgbClr val="ED7D31">
                <a:alpha val="49800"/>
              </a:srgbClr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/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558751" y="1928873"/>
            <a:ext cx="910630" cy="292031"/>
            <a:chOff x="3606474" y="1671125"/>
            <a:chExt cx="327000" cy="194700"/>
          </a:xfrm>
        </p:grpSpPr>
        <p:cxnSp>
          <p:nvCxnSpPr>
            <p:cNvPr id="212" name="Google Shape;212;p18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8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" name="Google Shape;214;p18"/>
          <p:cNvGrpSpPr/>
          <p:nvPr/>
        </p:nvGrpSpPr>
        <p:grpSpPr>
          <a:xfrm rot="10800000" flipH="1">
            <a:off x="1612952" y="2689150"/>
            <a:ext cx="710571" cy="649480"/>
            <a:chOff x="3606474" y="1671125"/>
            <a:chExt cx="327000" cy="194700"/>
          </a:xfrm>
        </p:grpSpPr>
        <p:cxnSp>
          <p:nvCxnSpPr>
            <p:cNvPr id="215" name="Google Shape;215;p18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8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217" name="Google Shape;2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00" y="90275"/>
            <a:ext cx="1124448" cy="42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8"/>
          <p:cNvGrpSpPr/>
          <p:nvPr/>
        </p:nvGrpSpPr>
        <p:grpSpPr>
          <a:xfrm>
            <a:off x="2594125" y="1286059"/>
            <a:ext cx="710571" cy="868245"/>
            <a:chOff x="3606474" y="1671125"/>
            <a:chExt cx="327000" cy="194700"/>
          </a:xfrm>
        </p:grpSpPr>
        <p:cxnSp>
          <p:nvCxnSpPr>
            <p:cNvPr id="219" name="Google Shape;219;p18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8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1" name="Google Shape;221;p18"/>
          <p:cNvGrpSpPr/>
          <p:nvPr/>
        </p:nvGrpSpPr>
        <p:grpSpPr>
          <a:xfrm rot="10800000" flipH="1">
            <a:off x="3744779" y="2682621"/>
            <a:ext cx="620221" cy="868245"/>
            <a:chOff x="3606474" y="1671125"/>
            <a:chExt cx="327000" cy="194700"/>
          </a:xfrm>
        </p:grpSpPr>
        <p:cxnSp>
          <p:nvCxnSpPr>
            <p:cNvPr id="222" name="Google Shape;222;p18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8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4" name="Google Shape;224;p18"/>
          <p:cNvGrpSpPr/>
          <p:nvPr/>
        </p:nvGrpSpPr>
        <p:grpSpPr>
          <a:xfrm>
            <a:off x="4765305" y="1263478"/>
            <a:ext cx="620221" cy="913396"/>
            <a:chOff x="3606474" y="1671125"/>
            <a:chExt cx="327000" cy="194700"/>
          </a:xfrm>
        </p:grpSpPr>
        <p:cxnSp>
          <p:nvCxnSpPr>
            <p:cNvPr id="225" name="Google Shape;225;p18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8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" name="Google Shape;227;p18"/>
          <p:cNvGrpSpPr/>
          <p:nvPr/>
        </p:nvGrpSpPr>
        <p:grpSpPr>
          <a:xfrm rot="10800000" flipH="1">
            <a:off x="5786556" y="2596622"/>
            <a:ext cx="620221" cy="649480"/>
            <a:chOff x="3606474" y="1671125"/>
            <a:chExt cx="327000" cy="194700"/>
          </a:xfrm>
        </p:grpSpPr>
        <p:cxnSp>
          <p:nvCxnSpPr>
            <p:cNvPr id="228" name="Google Shape;228;p18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8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0" name="Google Shape;230;p18"/>
          <p:cNvGrpSpPr/>
          <p:nvPr/>
        </p:nvGrpSpPr>
        <p:grpSpPr>
          <a:xfrm>
            <a:off x="7033055" y="1504827"/>
            <a:ext cx="620221" cy="649480"/>
            <a:chOff x="3606474" y="1671125"/>
            <a:chExt cx="327000" cy="194700"/>
          </a:xfrm>
        </p:grpSpPr>
        <p:cxnSp>
          <p:nvCxnSpPr>
            <p:cNvPr id="231" name="Google Shape;231;p18"/>
            <p:cNvCxnSpPr/>
            <p:nvPr/>
          </p:nvCxnSpPr>
          <p:spPr>
            <a:xfrm>
              <a:off x="3606474" y="1671125"/>
              <a:ext cx="3270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8"/>
            <p:cNvCxnSpPr/>
            <p:nvPr/>
          </p:nvCxnSpPr>
          <p:spPr>
            <a:xfrm rot="5400000">
              <a:off x="3835074" y="1767425"/>
              <a:ext cx="194700" cy="21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7"/>
          <p:cNvGrpSpPr/>
          <p:nvPr/>
        </p:nvGrpSpPr>
        <p:grpSpPr>
          <a:xfrm>
            <a:off x="866726" y="1956288"/>
            <a:ext cx="6315606" cy="1507163"/>
            <a:chOff x="599516" y="3199975"/>
            <a:chExt cx="6634041" cy="1583155"/>
          </a:xfrm>
        </p:grpSpPr>
        <p:sp>
          <p:nvSpPr>
            <p:cNvPr id="1098" name="Google Shape;1098;p37"/>
            <p:cNvSpPr/>
            <p:nvPr/>
          </p:nvSpPr>
          <p:spPr>
            <a:xfrm>
              <a:off x="599516" y="3632657"/>
              <a:ext cx="1136595" cy="1136594"/>
            </a:xfrm>
            <a:custGeom>
              <a:avLst/>
              <a:gdLst/>
              <a:ahLst/>
              <a:cxnLst/>
              <a:rect l="l" t="t" r="r" b="b"/>
              <a:pathLst>
                <a:path w="12946" h="12946" extrusionOk="0">
                  <a:moveTo>
                    <a:pt x="6473" y="496"/>
                  </a:moveTo>
                  <a:cubicBezTo>
                    <a:pt x="9771" y="496"/>
                    <a:pt x="12449" y="3175"/>
                    <a:pt x="12449" y="6473"/>
                  </a:cubicBezTo>
                  <a:cubicBezTo>
                    <a:pt x="12449" y="9765"/>
                    <a:pt x="9771" y="12449"/>
                    <a:pt x="6473" y="12449"/>
                  </a:cubicBezTo>
                  <a:cubicBezTo>
                    <a:pt x="3181" y="12449"/>
                    <a:pt x="497" y="9765"/>
                    <a:pt x="497" y="6473"/>
                  </a:cubicBezTo>
                  <a:cubicBezTo>
                    <a:pt x="497" y="3175"/>
                    <a:pt x="3181" y="496"/>
                    <a:pt x="6473" y="496"/>
                  </a:cubicBezTo>
                  <a:close/>
                  <a:moveTo>
                    <a:pt x="6473" y="0"/>
                  </a:moveTo>
                  <a:cubicBezTo>
                    <a:pt x="2907" y="0"/>
                    <a:pt x="1" y="2901"/>
                    <a:pt x="1" y="6473"/>
                  </a:cubicBezTo>
                  <a:cubicBezTo>
                    <a:pt x="1" y="10045"/>
                    <a:pt x="2907" y="12946"/>
                    <a:pt x="6473" y="12946"/>
                  </a:cubicBezTo>
                  <a:cubicBezTo>
                    <a:pt x="10045" y="12946"/>
                    <a:pt x="12946" y="10045"/>
                    <a:pt x="12946" y="6473"/>
                  </a:cubicBezTo>
                  <a:cubicBezTo>
                    <a:pt x="12946" y="2901"/>
                    <a:pt x="10045" y="0"/>
                    <a:pt x="6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6179491" y="3199975"/>
              <a:ext cx="1054066" cy="1054066"/>
            </a:xfrm>
            <a:custGeom>
              <a:avLst/>
              <a:gdLst/>
              <a:ahLst/>
              <a:cxnLst/>
              <a:rect l="l" t="t" r="r" b="b"/>
              <a:pathLst>
                <a:path w="12006" h="12006" extrusionOk="0">
                  <a:moveTo>
                    <a:pt x="6000" y="0"/>
                  </a:moveTo>
                  <a:cubicBezTo>
                    <a:pt x="2685" y="0"/>
                    <a:pt x="0" y="2691"/>
                    <a:pt x="0" y="6006"/>
                  </a:cubicBezTo>
                  <a:cubicBezTo>
                    <a:pt x="0" y="9315"/>
                    <a:pt x="2685" y="12006"/>
                    <a:pt x="6000" y="12006"/>
                  </a:cubicBezTo>
                  <a:cubicBezTo>
                    <a:pt x="9315" y="12006"/>
                    <a:pt x="12006" y="9315"/>
                    <a:pt x="12006" y="6006"/>
                  </a:cubicBezTo>
                  <a:cubicBezTo>
                    <a:pt x="12006" y="2691"/>
                    <a:pt x="9315" y="0"/>
                    <a:pt x="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3399529" y="3646536"/>
              <a:ext cx="1136595" cy="1136594"/>
            </a:xfrm>
            <a:custGeom>
              <a:avLst/>
              <a:gdLst/>
              <a:ahLst/>
              <a:cxnLst/>
              <a:rect l="l" t="t" r="r" b="b"/>
              <a:pathLst>
                <a:path w="12946" h="12946" extrusionOk="0">
                  <a:moveTo>
                    <a:pt x="6473" y="496"/>
                  </a:moveTo>
                  <a:cubicBezTo>
                    <a:pt x="9771" y="496"/>
                    <a:pt x="12449" y="3175"/>
                    <a:pt x="12449" y="6473"/>
                  </a:cubicBezTo>
                  <a:cubicBezTo>
                    <a:pt x="12449" y="9770"/>
                    <a:pt x="9771" y="12449"/>
                    <a:pt x="6473" y="12449"/>
                  </a:cubicBezTo>
                  <a:cubicBezTo>
                    <a:pt x="3181" y="12449"/>
                    <a:pt x="497" y="9770"/>
                    <a:pt x="497" y="6473"/>
                  </a:cubicBezTo>
                  <a:cubicBezTo>
                    <a:pt x="497" y="3175"/>
                    <a:pt x="3181" y="496"/>
                    <a:pt x="6473" y="496"/>
                  </a:cubicBezTo>
                  <a:close/>
                  <a:moveTo>
                    <a:pt x="6473" y="0"/>
                  </a:moveTo>
                  <a:cubicBezTo>
                    <a:pt x="2907" y="0"/>
                    <a:pt x="0" y="2901"/>
                    <a:pt x="0" y="6473"/>
                  </a:cubicBezTo>
                  <a:cubicBezTo>
                    <a:pt x="0" y="10039"/>
                    <a:pt x="2907" y="12945"/>
                    <a:pt x="6473" y="12945"/>
                  </a:cubicBezTo>
                  <a:cubicBezTo>
                    <a:pt x="10045" y="12945"/>
                    <a:pt x="12945" y="10039"/>
                    <a:pt x="12945" y="6473"/>
                  </a:cubicBezTo>
                  <a:cubicBezTo>
                    <a:pt x="12945" y="2901"/>
                    <a:pt x="10045" y="0"/>
                    <a:pt x="6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37"/>
          <p:cNvGrpSpPr/>
          <p:nvPr/>
        </p:nvGrpSpPr>
        <p:grpSpPr>
          <a:xfrm>
            <a:off x="8279026" y="4592826"/>
            <a:ext cx="245689" cy="390685"/>
            <a:chOff x="1127549" y="2177336"/>
            <a:chExt cx="258077" cy="410384"/>
          </a:xfrm>
        </p:grpSpPr>
        <p:sp>
          <p:nvSpPr>
            <p:cNvPr id="1126" name="Google Shape;1126;p37"/>
            <p:cNvSpPr/>
            <p:nvPr/>
          </p:nvSpPr>
          <p:spPr>
            <a:xfrm>
              <a:off x="1127549" y="2177336"/>
              <a:ext cx="258077" cy="319145"/>
            </a:xfrm>
            <a:custGeom>
              <a:avLst/>
              <a:gdLst/>
              <a:ahLst/>
              <a:cxnLst/>
              <a:rect l="l" t="t" r="r" b="b"/>
              <a:pathLst>
                <a:path w="2079" h="2571" extrusionOk="0">
                  <a:moveTo>
                    <a:pt x="1040" y="67"/>
                  </a:moveTo>
                  <a:cubicBezTo>
                    <a:pt x="1057" y="67"/>
                    <a:pt x="1080" y="67"/>
                    <a:pt x="1098" y="73"/>
                  </a:cubicBezTo>
                  <a:cubicBezTo>
                    <a:pt x="1594" y="102"/>
                    <a:pt x="1997" y="516"/>
                    <a:pt x="2008" y="1012"/>
                  </a:cubicBezTo>
                  <a:cubicBezTo>
                    <a:pt x="2008" y="1193"/>
                    <a:pt x="1968" y="1362"/>
                    <a:pt x="1880" y="1514"/>
                  </a:cubicBezTo>
                  <a:cubicBezTo>
                    <a:pt x="1775" y="1701"/>
                    <a:pt x="1699" y="1859"/>
                    <a:pt x="1641" y="2004"/>
                  </a:cubicBezTo>
                  <a:lnTo>
                    <a:pt x="1460" y="2483"/>
                  </a:lnTo>
                  <a:cubicBezTo>
                    <a:pt x="1454" y="2495"/>
                    <a:pt x="1448" y="2501"/>
                    <a:pt x="1436" y="2501"/>
                  </a:cubicBezTo>
                  <a:lnTo>
                    <a:pt x="637" y="2501"/>
                  </a:lnTo>
                  <a:cubicBezTo>
                    <a:pt x="625" y="2501"/>
                    <a:pt x="619" y="2495"/>
                    <a:pt x="614" y="2483"/>
                  </a:cubicBezTo>
                  <a:lnTo>
                    <a:pt x="438" y="2022"/>
                  </a:lnTo>
                  <a:cubicBezTo>
                    <a:pt x="380" y="1864"/>
                    <a:pt x="304" y="1713"/>
                    <a:pt x="193" y="1508"/>
                  </a:cubicBezTo>
                  <a:cubicBezTo>
                    <a:pt x="112" y="1368"/>
                    <a:pt x="71" y="1205"/>
                    <a:pt x="71" y="1036"/>
                  </a:cubicBezTo>
                  <a:cubicBezTo>
                    <a:pt x="71" y="767"/>
                    <a:pt x="176" y="516"/>
                    <a:pt x="374" y="329"/>
                  </a:cubicBezTo>
                  <a:cubicBezTo>
                    <a:pt x="555" y="160"/>
                    <a:pt x="789" y="67"/>
                    <a:pt x="1040" y="67"/>
                  </a:cubicBezTo>
                  <a:close/>
                  <a:moveTo>
                    <a:pt x="1038" y="1"/>
                  </a:moveTo>
                  <a:cubicBezTo>
                    <a:pt x="771" y="1"/>
                    <a:pt x="522" y="99"/>
                    <a:pt x="328" y="283"/>
                  </a:cubicBezTo>
                  <a:cubicBezTo>
                    <a:pt x="117" y="475"/>
                    <a:pt x="1" y="750"/>
                    <a:pt x="1" y="1036"/>
                  </a:cubicBezTo>
                  <a:cubicBezTo>
                    <a:pt x="1" y="1217"/>
                    <a:pt x="47" y="1392"/>
                    <a:pt x="129" y="1543"/>
                  </a:cubicBezTo>
                  <a:cubicBezTo>
                    <a:pt x="240" y="1742"/>
                    <a:pt x="316" y="1899"/>
                    <a:pt x="374" y="2045"/>
                  </a:cubicBezTo>
                  <a:lnTo>
                    <a:pt x="549" y="2512"/>
                  </a:lnTo>
                  <a:cubicBezTo>
                    <a:pt x="561" y="2547"/>
                    <a:pt x="596" y="2571"/>
                    <a:pt x="637" y="2571"/>
                  </a:cubicBezTo>
                  <a:lnTo>
                    <a:pt x="1436" y="2571"/>
                  </a:lnTo>
                  <a:cubicBezTo>
                    <a:pt x="1477" y="2571"/>
                    <a:pt x="1512" y="2547"/>
                    <a:pt x="1524" y="2512"/>
                  </a:cubicBezTo>
                  <a:lnTo>
                    <a:pt x="1711" y="2028"/>
                  </a:lnTo>
                  <a:cubicBezTo>
                    <a:pt x="1763" y="1882"/>
                    <a:pt x="1839" y="1736"/>
                    <a:pt x="1938" y="1549"/>
                  </a:cubicBezTo>
                  <a:cubicBezTo>
                    <a:pt x="2032" y="1392"/>
                    <a:pt x="2078" y="1205"/>
                    <a:pt x="2078" y="1012"/>
                  </a:cubicBezTo>
                  <a:cubicBezTo>
                    <a:pt x="2067" y="481"/>
                    <a:pt x="1635" y="38"/>
                    <a:pt x="1104" y="3"/>
                  </a:cubicBezTo>
                  <a:cubicBezTo>
                    <a:pt x="1082" y="1"/>
                    <a:pt x="1060" y="1"/>
                    <a:pt x="1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02153" y="2510882"/>
              <a:ext cx="108122" cy="8813"/>
            </a:xfrm>
            <a:custGeom>
              <a:avLst/>
              <a:gdLst/>
              <a:ahLst/>
              <a:cxnLst/>
              <a:rect l="l" t="t" r="r" b="b"/>
              <a:pathLst>
                <a:path w="871" h="71" extrusionOk="0">
                  <a:moveTo>
                    <a:pt x="36" y="0"/>
                  </a:moveTo>
                  <a:cubicBezTo>
                    <a:pt x="18" y="0"/>
                    <a:pt x="1" y="12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835" y="70"/>
                  </a:lnTo>
                  <a:cubicBezTo>
                    <a:pt x="859" y="70"/>
                    <a:pt x="870" y="53"/>
                    <a:pt x="870" y="35"/>
                  </a:cubicBezTo>
                  <a:cubicBezTo>
                    <a:pt x="870" y="12"/>
                    <a:pt x="859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12332" y="2533350"/>
              <a:ext cx="88508" cy="8813"/>
            </a:xfrm>
            <a:custGeom>
              <a:avLst/>
              <a:gdLst/>
              <a:ahLst/>
              <a:cxnLst/>
              <a:rect l="l" t="t" r="r" b="b"/>
              <a:pathLst>
                <a:path w="713" h="71" extrusionOk="0">
                  <a:moveTo>
                    <a:pt x="36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678" y="70"/>
                  </a:lnTo>
                  <a:cubicBezTo>
                    <a:pt x="695" y="70"/>
                    <a:pt x="713" y="53"/>
                    <a:pt x="713" y="35"/>
                  </a:cubicBezTo>
                  <a:cubicBezTo>
                    <a:pt x="713" y="18"/>
                    <a:pt x="695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1218166" y="2555818"/>
              <a:ext cx="76219" cy="9558"/>
            </a:xfrm>
            <a:custGeom>
              <a:avLst/>
              <a:gdLst/>
              <a:ahLst/>
              <a:cxnLst/>
              <a:rect l="l" t="t" r="r" b="b"/>
              <a:pathLst>
                <a:path w="614" h="77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59"/>
                    <a:pt x="18" y="76"/>
                    <a:pt x="35" y="76"/>
                  </a:cubicBezTo>
                  <a:lnTo>
                    <a:pt x="578" y="76"/>
                  </a:lnTo>
                  <a:cubicBezTo>
                    <a:pt x="601" y="76"/>
                    <a:pt x="613" y="59"/>
                    <a:pt x="613" y="35"/>
                  </a:cubicBezTo>
                  <a:cubicBezTo>
                    <a:pt x="613" y="18"/>
                    <a:pt x="601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1239145" y="2578906"/>
              <a:ext cx="34882" cy="8813"/>
            </a:xfrm>
            <a:custGeom>
              <a:avLst/>
              <a:gdLst/>
              <a:ahLst/>
              <a:cxnLst/>
              <a:rect l="l" t="t" r="r" b="b"/>
              <a:pathLst>
                <a:path w="281" h="71" extrusionOk="0">
                  <a:moveTo>
                    <a:pt x="36" y="1"/>
                  </a:moveTo>
                  <a:cubicBezTo>
                    <a:pt x="18" y="1"/>
                    <a:pt x="1" y="13"/>
                    <a:pt x="1" y="36"/>
                  </a:cubicBezTo>
                  <a:cubicBezTo>
                    <a:pt x="1" y="53"/>
                    <a:pt x="18" y="71"/>
                    <a:pt x="36" y="71"/>
                  </a:cubicBezTo>
                  <a:lnTo>
                    <a:pt x="240" y="71"/>
                  </a:lnTo>
                  <a:cubicBezTo>
                    <a:pt x="263" y="71"/>
                    <a:pt x="281" y="53"/>
                    <a:pt x="281" y="36"/>
                  </a:cubicBezTo>
                  <a:cubicBezTo>
                    <a:pt x="281" y="13"/>
                    <a:pt x="263" y="1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1194954" y="2340571"/>
              <a:ext cx="123266" cy="155910"/>
            </a:xfrm>
            <a:custGeom>
              <a:avLst/>
              <a:gdLst/>
              <a:ahLst/>
              <a:cxnLst/>
              <a:rect l="l" t="t" r="r" b="b"/>
              <a:pathLst>
                <a:path w="993" h="1256" extrusionOk="0">
                  <a:moveTo>
                    <a:pt x="141" y="71"/>
                  </a:moveTo>
                  <a:cubicBezTo>
                    <a:pt x="181" y="71"/>
                    <a:pt x="211" y="100"/>
                    <a:pt x="211" y="141"/>
                  </a:cubicBezTo>
                  <a:lnTo>
                    <a:pt x="211" y="211"/>
                  </a:lnTo>
                  <a:lnTo>
                    <a:pt x="141" y="211"/>
                  </a:lnTo>
                  <a:cubicBezTo>
                    <a:pt x="100" y="211"/>
                    <a:pt x="71" y="182"/>
                    <a:pt x="71" y="141"/>
                  </a:cubicBezTo>
                  <a:cubicBezTo>
                    <a:pt x="71" y="100"/>
                    <a:pt x="100" y="71"/>
                    <a:pt x="141" y="71"/>
                  </a:cubicBezTo>
                  <a:close/>
                  <a:moveTo>
                    <a:pt x="497" y="71"/>
                  </a:moveTo>
                  <a:cubicBezTo>
                    <a:pt x="532" y="71"/>
                    <a:pt x="567" y="100"/>
                    <a:pt x="567" y="141"/>
                  </a:cubicBezTo>
                  <a:cubicBezTo>
                    <a:pt x="567" y="182"/>
                    <a:pt x="532" y="211"/>
                    <a:pt x="497" y="211"/>
                  </a:cubicBezTo>
                  <a:cubicBezTo>
                    <a:pt x="456" y="211"/>
                    <a:pt x="427" y="182"/>
                    <a:pt x="427" y="141"/>
                  </a:cubicBezTo>
                  <a:cubicBezTo>
                    <a:pt x="427" y="100"/>
                    <a:pt x="456" y="71"/>
                    <a:pt x="497" y="71"/>
                  </a:cubicBezTo>
                  <a:close/>
                  <a:moveTo>
                    <a:pt x="847" y="71"/>
                  </a:moveTo>
                  <a:cubicBezTo>
                    <a:pt x="888" y="71"/>
                    <a:pt x="917" y="100"/>
                    <a:pt x="917" y="141"/>
                  </a:cubicBezTo>
                  <a:cubicBezTo>
                    <a:pt x="923" y="182"/>
                    <a:pt x="888" y="211"/>
                    <a:pt x="847" y="211"/>
                  </a:cubicBezTo>
                  <a:lnTo>
                    <a:pt x="777" y="211"/>
                  </a:lnTo>
                  <a:lnTo>
                    <a:pt x="777" y="141"/>
                  </a:lnTo>
                  <a:cubicBezTo>
                    <a:pt x="777" y="100"/>
                    <a:pt x="812" y="71"/>
                    <a:pt x="847" y="71"/>
                  </a:cubicBezTo>
                  <a:close/>
                  <a:moveTo>
                    <a:pt x="141" y="1"/>
                  </a:moveTo>
                  <a:cubicBezTo>
                    <a:pt x="65" y="1"/>
                    <a:pt x="1" y="65"/>
                    <a:pt x="1" y="141"/>
                  </a:cubicBezTo>
                  <a:cubicBezTo>
                    <a:pt x="1" y="217"/>
                    <a:pt x="65" y="281"/>
                    <a:pt x="141" y="281"/>
                  </a:cubicBezTo>
                  <a:lnTo>
                    <a:pt x="211" y="281"/>
                  </a:lnTo>
                  <a:lnTo>
                    <a:pt x="211" y="1221"/>
                  </a:lnTo>
                  <a:cubicBezTo>
                    <a:pt x="211" y="1244"/>
                    <a:pt x="228" y="1256"/>
                    <a:pt x="246" y="1256"/>
                  </a:cubicBezTo>
                  <a:cubicBezTo>
                    <a:pt x="269" y="1256"/>
                    <a:pt x="281" y="1244"/>
                    <a:pt x="281" y="1221"/>
                  </a:cubicBezTo>
                  <a:lnTo>
                    <a:pt x="281" y="281"/>
                  </a:lnTo>
                  <a:lnTo>
                    <a:pt x="707" y="281"/>
                  </a:lnTo>
                  <a:lnTo>
                    <a:pt x="707" y="1221"/>
                  </a:lnTo>
                  <a:cubicBezTo>
                    <a:pt x="707" y="1244"/>
                    <a:pt x="724" y="1256"/>
                    <a:pt x="742" y="1256"/>
                  </a:cubicBezTo>
                  <a:cubicBezTo>
                    <a:pt x="765" y="1256"/>
                    <a:pt x="777" y="1244"/>
                    <a:pt x="777" y="1221"/>
                  </a:cubicBezTo>
                  <a:lnTo>
                    <a:pt x="777" y="281"/>
                  </a:lnTo>
                  <a:lnTo>
                    <a:pt x="853" y="281"/>
                  </a:lnTo>
                  <a:cubicBezTo>
                    <a:pt x="928" y="281"/>
                    <a:pt x="993" y="217"/>
                    <a:pt x="993" y="141"/>
                  </a:cubicBezTo>
                  <a:cubicBezTo>
                    <a:pt x="993" y="65"/>
                    <a:pt x="928" y="1"/>
                    <a:pt x="847" y="1"/>
                  </a:cubicBezTo>
                  <a:cubicBezTo>
                    <a:pt x="818" y="1"/>
                    <a:pt x="788" y="12"/>
                    <a:pt x="765" y="24"/>
                  </a:cubicBezTo>
                  <a:cubicBezTo>
                    <a:pt x="736" y="53"/>
                    <a:pt x="713" y="88"/>
                    <a:pt x="707" y="129"/>
                  </a:cubicBezTo>
                  <a:cubicBezTo>
                    <a:pt x="707" y="129"/>
                    <a:pt x="707" y="135"/>
                    <a:pt x="707" y="141"/>
                  </a:cubicBezTo>
                  <a:lnTo>
                    <a:pt x="707" y="211"/>
                  </a:lnTo>
                  <a:lnTo>
                    <a:pt x="619" y="211"/>
                  </a:lnTo>
                  <a:cubicBezTo>
                    <a:pt x="631" y="188"/>
                    <a:pt x="637" y="164"/>
                    <a:pt x="637" y="141"/>
                  </a:cubicBezTo>
                  <a:cubicBezTo>
                    <a:pt x="637" y="59"/>
                    <a:pt x="572" y="1"/>
                    <a:pt x="497" y="1"/>
                  </a:cubicBezTo>
                  <a:cubicBezTo>
                    <a:pt x="415" y="1"/>
                    <a:pt x="357" y="59"/>
                    <a:pt x="357" y="141"/>
                  </a:cubicBezTo>
                  <a:cubicBezTo>
                    <a:pt x="357" y="164"/>
                    <a:pt x="362" y="188"/>
                    <a:pt x="374" y="211"/>
                  </a:cubicBezTo>
                  <a:lnTo>
                    <a:pt x="281" y="211"/>
                  </a:lnTo>
                  <a:lnTo>
                    <a:pt x="281" y="141"/>
                  </a:lnTo>
                  <a:cubicBezTo>
                    <a:pt x="281" y="135"/>
                    <a:pt x="281" y="135"/>
                    <a:pt x="281" y="129"/>
                  </a:cubicBezTo>
                  <a:cubicBezTo>
                    <a:pt x="281" y="88"/>
                    <a:pt x="257" y="53"/>
                    <a:pt x="222" y="24"/>
                  </a:cubicBezTo>
                  <a:cubicBezTo>
                    <a:pt x="199" y="7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1282592" y="2356584"/>
              <a:ext cx="124" cy="149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cubicBezTo>
                    <a:pt x="1" y="6"/>
                    <a:pt x="1" y="6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1229711" y="2356584"/>
              <a:ext cx="124" cy="149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12"/>
                  </a:lnTo>
                  <a:cubicBezTo>
                    <a:pt x="1" y="6"/>
                    <a:pt x="1" y="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7"/>
          <p:cNvGrpSpPr/>
          <p:nvPr/>
        </p:nvGrpSpPr>
        <p:grpSpPr>
          <a:xfrm>
            <a:off x="1161243" y="2605268"/>
            <a:ext cx="592684" cy="570771"/>
            <a:chOff x="5358637" y="2194963"/>
            <a:chExt cx="373892" cy="365943"/>
          </a:xfrm>
        </p:grpSpPr>
        <p:sp>
          <p:nvSpPr>
            <p:cNvPr id="1135" name="Google Shape;1135;p37"/>
            <p:cNvSpPr/>
            <p:nvPr/>
          </p:nvSpPr>
          <p:spPr>
            <a:xfrm>
              <a:off x="5449130" y="2381659"/>
              <a:ext cx="92108" cy="84658"/>
            </a:xfrm>
            <a:custGeom>
              <a:avLst/>
              <a:gdLst/>
              <a:ahLst/>
              <a:cxnLst/>
              <a:rect l="l" t="t" r="r" b="b"/>
              <a:pathLst>
                <a:path w="742" h="682" extrusionOk="0">
                  <a:moveTo>
                    <a:pt x="372" y="60"/>
                  </a:moveTo>
                  <a:cubicBezTo>
                    <a:pt x="501" y="60"/>
                    <a:pt x="617" y="151"/>
                    <a:pt x="643" y="283"/>
                  </a:cubicBezTo>
                  <a:cubicBezTo>
                    <a:pt x="678" y="434"/>
                    <a:pt x="584" y="580"/>
                    <a:pt x="432" y="615"/>
                  </a:cubicBezTo>
                  <a:cubicBezTo>
                    <a:pt x="411" y="620"/>
                    <a:pt x="389" y="623"/>
                    <a:pt x="368" y="623"/>
                  </a:cubicBezTo>
                  <a:cubicBezTo>
                    <a:pt x="240" y="623"/>
                    <a:pt x="124" y="535"/>
                    <a:pt x="94" y="405"/>
                  </a:cubicBezTo>
                  <a:cubicBezTo>
                    <a:pt x="65" y="253"/>
                    <a:pt x="158" y="102"/>
                    <a:pt x="310" y="67"/>
                  </a:cubicBezTo>
                  <a:cubicBezTo>
                    <a:pt x="331" y="62"/>
                    <a:pt x="351" y="60"/>
                    <a:pt x="372" y="60"/>
                  </a:cubicBezTo>
                  <a:close/>
                  <a:moveTo>
                    <a:pt x="371" y="0"/>
                  </a:moveTo>
                  <a:cubicBezTo>
                    <a:pt x="347" y="0"/>
                    <a:pt x="323" y="3"/>
                    <a:pt x="298" y="8"/>
                  </a:cubicBezTo>
                  <a:cubicBezTo>
                    <a:pt x="111" y="49"/>
                    <a:pt x="1" y="236"/>
                    <a:pt x="41" y="417"/>
                  </a:cubicBezTo>
                  <a:cubicBezTo>
                    <a:pt x="77" y="573"/>
                    <a:pt x="217" y="682"/>
                    <a:pt x="371" y="682"/>
                  </a:cubicBezTo>
                  <a:cubicBezTo>
                    <a:pt x="395" y="682"/>
                    <a:pt x="420" y="679"/>
                    <a:pt x="444" y="674"/>
                  </a:cubicBezTo>
                  <a:cubicBezTo>
                    <a:pt x="625" y="633"/>
                    <a:pt x="742" y="452"/>
                    <a:pt x="701" y="265"/>
                  </a:cubicBezTo>
                  <a:cubicBezTo>
                    <a:pt x="666" y="109"/>
                    <a:pt x="525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5471598" y="2402513"/>
              <a:ext cx="47171" cy="42950"/>
            </a:xfrm>
            <a:custGeom>
              <a:avLst/>
              <a:gdLst/>
              <a:ahLst/>
              <a:cxnLst/>
              <a:rect l="l" t="t" r="r" b="b"/>
              <a:pathLst>
                <a:path w="380" h="346" extrusionOk="0">
                  <a:moveTo>
                    <a:pt x="188" y="60"/>
                  </a:moveTo>
                  <a:cubicBezTo>
                    <a:pt x="242" y="60"/>
                    <a:pt x="289" y="94"/>
                    <a:pt x="304" y="150"/>
                  </a:cubicBezTo>
                  <a:cubicBezTo>
                    <a:pt x="316" y="208"/>
                    <a:pt x="275" y="272"/>
                    <a:pt x="216" y="284"/>
                  </a:cubicBezTo>
                  <a:cubicBezTo>
                    <a:pt x="206" y="287"/>
                    <a:pt x="196" y="288"/>
                    <a:pt x="187" y="288"/>
                  </a:cubicBezTo>
                  <a:cubicBezTo>
                    <a:pt x="135" y="288"/>
                    <a:pt x="91" y="250"/>
                    <a:pt x="76" y="196"/>
                  </a:cubicBezTo>
                  <a:cubicBezTo>
                    <a:pt x="65" y="138"/>
                    <a:pt x="106" y="74"/>
                    <a:pt x="164" y="62"/>
                  </a:cubicBezTo>
                  <a:cubicBezTo>
                    <a:pt x="172" y="61"/>
                    <a:pt x="180" y="60"/>
                    <a:pt x="188" y="60"/>
                  </a:cubicBezTo>
                  <a:close/>
                  <a:moveTo>
                    <a:pt x="186" y="1"/>
                  </a:moveTo>
                  <a:cubicBezTo>
                    <a:pt x="175" y="1"/>
                    <a:pt x="163" y="2"/>
                    <a:pt x="152" y="4"/>
                  </a:cubicBezTo>
                  <a:cubicBezTo>
                    <a:pt x="59" y="27"/>
                    <a:pt x="1" y="120"/>
                    <a:pt x="24" y="214"/>
                  </a:cubicBezTo>
                  <a:cubicBezTo>
                    <a:pt x="39" y="291"/>
                    <a:pt x="113" y="345"/>
                    <a:pt x="195" y="345"/>
                  </a:cubicBezTo>
                  <a:cubicBezTo>
                    <a:pt x="206" y="345"/>
                    <a:pt x="217" y="344"/>
                    <a:pt x="228" y="342"/>
                  </a:cubicBezTo>
                  <a:cubicBezTo>
                    <a:pt x="322" y="319"/>
                    <a:pt x="380" y="231"/>
                    <a:pt x="357" y="138"/>
                  </a:cubicBezTo>
                  <a:cubicBezTo>
                    <a:pt x="341" y="56"/>
                    <a:pt x="267" y="1"/>
                    <a:pt x="1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5358637" y="2287690"/>
              <a:ext cx="273221" cy="273216"/>
            </a:xfrm>
            <a:custGeom>
              <a:avLst/>
              <a:gdLst/>
              <a:ahLst/>
              <a:cxnLst/>
              <a:rect l="l" t="t" r="r" b="b"/>
              <a:pathLst>
                <a:path w="2201" h="2201" extrusionOk="0">
                  <a:moveTo>
                    <a:pt x="864" y="77"/>
                  </a:moveTo>
                  <a:lnTo>
                    <a:pt x="940" y="263"/>
                  </a:lnTo>
                  <a:cubicBezTo>
                    <a:pt x="957" y="257"/>
                    <a:pt x="981" y="257"/>
                    <a:pt x="998" y="252"/>
                  </a:cubicBezTo>
                  <a:cubicBezTo>
                    <a:pt x="1030" y="249"/>
                    <a:pt x="1062" y="248"/>
                    <a:pt x="1095" y="248"/>
                  </a:cubicBezTo>
                  <a:cubicBezTo>
                    <a:pt x="1141" y="248"/>
                    <a:pt x="1187" y="251"/>
                    <a:pt x="1232" y="257"/>
                  </a:cubicBezTo>
                  <a:cubicBezTo>
                    <a:pt x="1249" y="257"/>
                    <a:pt x="1267" y="263"/>
                    <a:pt x="1290" y="269"/>
                  </a:cubicBezTo>
                  <a:lnTo>
                    <a:pt x="1313" y="217"/>
                  </a:lnTo>
                  <a:lnTo>
                    <a:pt x="1366" y="82"/>
                  </a:lnTo>
                  <a:lnTo>
                    <a:pt x="1658" y="205"/>
                  </a:lnTo>
                  <a:lnTo>
                    <a:pt x="1576" y="392"/>
                  </a:lnTo>
                  <a:cubicBezTo>
                    <a:pt x="1593" y="403"/>
                    <a:pt x="1611" y="415"/>
                    <a:pt x="1628" y="427"/>
                  </a:cubicBezTo>
                  <a:cubicBezTo>
                    <a:pt x="1687" y="473"/>
                    <a:pt x="1739" y="532"/>
                    <a:pt x="1786" y="596"/>
                  </a:cubicBezTo>
                  <a:cubicBezTo>
                    <a:pt x="1798" y="608"/>
                    <a:pt x="1809" y="625"/>
                    <a:pt x="1821" y="643"/>
                  </a:cubicBezTo>
                  <a:lnTo>
                    <a:pt x="2008" y="567"/>
                  </a:lnTo>
                  <a:lnTo>
                    <a:pt x="2124" y="864"/>
                  </a:lnTo>
                  <a:lnTo>
                    <a:pt x="1938" y="940"/>
                  </a:lnTo>
                  <a:cubicBezTo>
                    <a:pt x="1944" y="958"/>
                    <a:pt x="1944" y="975"/>
                    <a:pt x="1944" y="999"/>
                  </a:cubicBezTo>
                  <a:cubicBezTo>
                    <a:pt x="1955" y="1075"/>
                    <a:pt x="1955" y="1150"/>
                    <a:pt x="1944" y="1226"/>
                  </a:cubicBezTo>
                  <a:cubicBezTo>
                    <a:pt x="1938" y="1250"/>
                    <a:pt x="1938" y="1267"/>
                    <a:pt x="1932" y="1285"/>
                  </a:cubicBezTo>
                  <a:lnTo>
                    <a:pt x="1984" y="1308"/>
                  </a:lnTo>
                  <a:lnTo>
                    <a:pt x="2119" y="1366"/>
                  </a:lnTo>
                  <a:lnTo>
                    <a:pt x="1990" y="1658"/>
                  </a:lnTo>
                  <a:lnTo>
                    <a:pt x="1862" y="1600"/>
                  </a:lnTo>
                  <a:lnTo>
                    <a:pt x="1803" y="1577"/>
                  </a:lnTo>
                  <a:cubicBezTo>
                    <a:pt x="1798" y="1594"/>
                    <a:pt x="1780" y="1612"/>
                    <a:pt x="1768" y="1623"/>
                  </a:cubicBezTo>
                  <a:cubicBezTo>
                    <a:pt x="1722" y="1687"/>
                    <a:pt x="1669" y="1740"/>
                    <a:pt x="1605" y="1787"/>
                  </a:cubicBezTo>
                  <a:cubicBezTo>
                    <a:pt x="1588" y="1798"/>
                    <a:pt x="1570" y="1810"/>
                    <a:pt x="1558" y="1822"/>
                  </a:cubicBezTo>
                  <a:lnTo>
                    <a:pt x="1628" y="2008"/>
                  </a:lnTo>
                  <a:lnTo>
                    <a:pt x="1337" y="2125"/>
                  </a:lnTo>
                  <a:lnTo>
                    <a:pt x="1261" y="1938"/>
                  </a:lnTo>
                  <a:cubicBezTo>
                    <a:pt x="1243" y="1938"/>
                    <a:pt x="1220" y="1944"/>
                    <a:pt x="1202" y="1944"/>
                  </a:cubicBezTo>
                  <a:cubicBezTo>
                    <a:pt x="1170" y="1949"/>
                    <a:pt x="1137" y="1951"/>
                    <a:pt x="1104" y="1951"/>
                  </a:cubicBezTo>
                  <a:cubicBezTo>
                    <a:pt x="1058" y="1951"/>
                    <a:pt x="1013" y="1948"/>
                    <a:pt x="969" y="1944"/>
                  </a:cubicBezTo>
                  <a:cubicBezTo>
                    <a:pt x="951" y="1938"/>
                    <a:pt x="934" y="1933"/>
                    <a:pt x="911" y="1933"/>
                  </a:cubicBezTo>
                  <a:lnTo>
                    <a:pt x="887" y="1985"/>
                  </a:lnTo>
                  <a:lnTo>
                    <a:pt x="835" y="2119"/>
                  </a:lnTo>
                  <a:lnTo>
                    <a:pt x="543" y="1991"/>
                  </a:lnTo>
                  <a:lnTo>
                    <a:pt x="601" y="1857"/>
                  </a:lnTo>
                  <a:lnTo>
                    <a:pt x="625" y="1804"/>
                  </a:lnTo>
                  <a:cubicBezTo>
                    <a:pt x="607" y="1792"/>
                    <a:pt x="590" y="1781"/>
                    <a:pt x="572" y="1769"/>
                  </a:cubicBezTo>
                  <a:cubicBezTo>
                    <a:pt x="514" y="1722"/>
                    <a:pt x="461" y="1670"/>
                    <a:pt x="414" y="1606"/>
                  </a:cubicBezTo>
                  <a:cubicBezTo>
                    <a:pt x="403" y="1588"/>
                    <a:pt x="391" y="1571"/>
                    <a:pt x="379" y="1553"/>
                  </a:cubicBezTo>
                  <a:lnTo>
                    <a:pt x="193" y="1629"/>
                  </a:lnTo>
                  <a:lnTo>
                    <a:pt x="76" y="1337"/>
                  </a:lnTo>
                  <a:lnTo>
                    <a:pt x="263" y="1261"/>
                  </a:lnTo>
                  <a:cubicBezTo>
                    <a:pt x="257" y="1244"/>
                    <a:pt x="257" y="1220"/>
                    <a:pt x="251" y="1203"/>
                  </a:cubicBezTo>
                  <a:cubicBezTo>
                    <a:pt x="245" y="1121"/>
                    <a:pt x="245" y="1045"/>
                    <a:pt x="257" y="970"/>
                  </a:cubicBezTo>
                  <a:cubicBezTo>
                    <a:pt x="263" y="952"/>
                    <a:pt x="263" y="935"/>
                    <a:pt x="269" y="911"/>
                  </a:cubicBezTo>
                  <a:lnTo>
                    <a:pt x="82" y="829"/>
                  </a:lnTo>
                  <a:lnTo>
                    <a:pt x="210" y="543"/>
                  </a:lnTo>
                  <a:lnTo>
                    <a:pt x="339" y="596"/>
                  </a:lnTo>
                  <a:lnTo>
                    <a:pt x="397" y="619"/>
                  </a:lnTo>
                  <a:cubicBezTo>
                    <a:pt x="409" y="608"/>
                    <a:pt x="420" y="590"/>
                    <a:pt x="432" y="573"/>
                  </a:cubicBezTo>
                  <a:cubicBezTo>
                    <a:pt x="479" y="514"/>
                    <a:pt x="531" y="462"/>
                    <a:pt x="595" y="415"/>
                  </a:cubicBezTo>
                  <a:cubicBezTo>
                    <a:pt x="613" y="403"/>
                    <a:pt x="630" y="392"/>
                    <a:pt x="648" y="380"/>
                  </a:cubicBezTo>
                  <a:lnTo>
                    <a:pt x="572" y="193"/>
                  </a:lnTo>
                  <a:lnTo>
                    <a:pt x="864" y="77"/>
                  </a:lnTo>
                  <a:close/>
                  <a:moveTo>
                    <a:pt x="899" y="1"/>
                  </a:moveTo>
                  <a:lnTo>
                    <a:pt x="496" y="158"/>
                  </a:lnTo>
                  <a:lnTo>
                    <a:pt x="572" y="357"/>
                  </a:lnTo>
                  <a:cubicBezTo>
                    <a:pt x="496" y="409"/>
                    <a:pt x="432" y="473"/>
                    <a:pt x="374" y="549"/>
                  </a:cubicBezTo>
                  <a:lnTo>
                    <a:pt x="175" y="462"/>
                  </a:lnTo>
                  <a:lnTo>
                    <a:pt x="6" y="864"/>
                  </a:lnTo>
                  <a:lnTo>
                    <a:pt x="204" y="946"/>
                  </a:lnTo>
                  <a:cubicBezTo>
                    <a:pt x="187" y="1034"/>
                    <a:pt x="187" y="1127"/>
                    <a:pt x="198" y="1226"/>
                  </a:cubicBezTo>
                  <a:lnTo>
                    <a:pt x="0" y="1302"/>
                  </a:lnTo>
                  <a:lnTo>
                    <a:pt x="158" y="1705"/>
                  </a:lnTo>
                  <a:lnTo>
                    <a:pt x="356" y="1623"/>
                  </a:lnTo>
                  <a:cubicBezTo>
                    <a:pt x="414" y="1705"/>
                    <a:pt x="479" y="1769"/>
                    <a:pt x="549" y="1827"/>
                  </a:cubicBezTo>
                  <a:lnTo>
                    <a:pt x="467" y="2020"/>
                  </a:lnTo>
                  <a:lnTo>
                    <a:pt x="864" y="2195"/>
                  </a:lnTo>
                  <a:lnTo>
                    <a:pt x="946" y="1997"/>
                  </a:lnTo>
                  <a:cubicBezTo>
                    <a:pt x="997" y="2006"/>
                    <a:pt x="1048" y="2011"/>
                    <a:pt x="1100" y="2011"/>
                  </a:cubicBezTo>
                  <a:cubicBezTo>
                    <a:pt x="1142" y="2011"/>
                    <a:pt x="1184" y="2008"/>
                    <a:pt x="1226" y="2003"/>
                  </a:cubicBezTo>
                  <a:lnTo>
                    <a:pt x="1302" y="2201"/>
                  </a:lnTo>
                  <a:lnTo>
                    <a:pt x="1704" y="2038"/>
                  </a:lnTo>
                  <a:lnTo>
                    <a:pt x="1628" y="1839"/>
                  </a:lnTo>
                  <a:cubicBezTo>
                    <a:pt x="1704" y="1787"/>
                    <a:pt x="1768" y="1722"/>
                    <a:pt x="1827" y="1647"/>
                  </a:cubicBezTo>
                  <a:lnTo>
                    <a:pt x="2019" y="1734"/>
                  </a:lnTo>
                  <a:lnTo>
                    <a:pt x="2195" y="1337"/>
                  </a:lnTo>
                  <a:lnTo>
                    <a:pt x="1996" y="1250"/>
                  </a:lnTo>
                  <a:cubicBezTo>
                    <a:pt x="2014" y="1162"/>
                    <a:pt x="2014" y="1069"/>
                    <a:pt x="2002" y="975"/>
                  </a:cubicBezTo>
                  <a:lnTo>
                    <a:pt x="2200" y="894"/>
                  </a:lnTo>
                  <a:lnTo>
                    <a:pt x="2043" y="491"/>
                  </a:lnTo>
                  <a:lnTo>
                    <a:pt x="1844" y="573"/>
                  </a:lnTo>
                  <a:cubicBezTo>
                    <a:pt x="1786" y="497"/>
                    <a:pt x="1722" y="427"/>
                    <a:pt x="1652" y="374"/>
                  </a:cubicBezTo>
                  <a:lnTo>
                    <a:pt x="1733" y="176"/>
                  </a:lnTo>
                  <a:lnTo>
                    <a:pt x="1337" y="7"/>
                  </a:lnTo>
                  <a:lnTo>
                    <a:pt x="1255" y="199"/>
                  </a:lnTo>
                  <a:cubicBezTo>
                    <a:pt x="1204" y="193"/>
                    <a:pt x="1152" y="188"/>
                    <a:pt x="1101" y="188"/>
                  </a:cubicBezTo>
                  <a:cubicBezTo>
                    <a:pt x="1059" y="188"/>
                    <a:pt x="1017" y="191"/>
                    <a:pt x="975" y="199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5638185" y="2263733"/>
              <a:ext cx="26192" cy="24330"/>
            </a:xfrm>
            <a:custGeom>
              <a:avLst/>
              <a:gdLst/>
              <a:ahLst/>
              <a:cxnLst/>
              <a:rect l="l" t="t" r="r" b="b"/>
              <a:pathLst>
                <a:path w="211" h="196" extrusionOk="0">
                  <a:moveTo>
                    <a:pt x="107" y="58"/>
                  </a:moveTo>
                  <a:cubicBezTo>
                    <a:pt x="124" y="58"/>
                    <a:pt x="142" y="73"/>
                    <a:pt x="147" y="89"/>
                  </a:cubicBezTo>
                  <a:cubicBezTo>
                    <a:pt x="147" y="112"/>
                    <a:pt x="135" y="135"/>
                    <a:pt x="118" y="141"/>
                  </a:cubicBezTo>
                  <a:cubicBezTo>
                    <a:pt x="94" y="141"/>
                    <a:pt x="71" y="129"/>
                    <a:pt x="65" y="106"/>
                  </a:cubicBezTo>
                  <a:cubicBezTo>
                    <a:pt x="65" y="89"/>
                    <a:pt x="77" y="65"/>
                    <a:pt x="100" y="59"/>
                  </a:cubicBezTo>
                  <a:cubicBezTo>
                    <a:pt x="102" y="59"/>
                    <a:pt x="105" y="58"/>
                    <a:pt x="107" y="58"/>
                  </a:cubicBezTo>
                  <a:close/>
                  <a:moveTo>
                    <a:pt x="96" y="0"/>
                  </a:moveTo>
                  <a:cubicBezTo>
                    <a:pt x="91" y="0"/>
                    <a:pt x="87" y="1"/>
                    <a:pt x="83" y="1"/>
                  </a:cubicBezTo>
                  <a:cubicBezTo>
                    <a:pt x="30" y="13"/>
                    <a:pt x="1" y="71"/>
                    <a:pt x="13" y="118"/>
                  </a:cubicBezTo>
                  <a:cubicBezTo>
                    <a:pt x="23" y="163"/>
                    <a:pt x="64" y="196"/>
                    <a:pt x="109" y="196"/>
                  </a:cubicBezTo>
                  <a:cubicBezTo>
                    <a:pt x="116" y="196"/>
                    <a:pt x="122" y="195"/>
                    <a:pt x="129" y="194"/>
                  </a:cubicBezTo>
                  <a:cubicBezTo>
                    <a:pt x="182" y="182"/>
                    <a:pt x="211" y="129"/>
                    <a:pt x="199" y="77"/>
                  </a:cubicBezTo>
                  <a:cubicBezTo>
                    <a:pt x="189" y="29"/>
                    <a:pt x="144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5570160" y="2194963"/>
              <a:ext cx="162369" cy="162365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01" y="59"/>
                  </a:moveTo>
                  <a:lnTo>
                    <a:pt x="759" y="65"/>
                  </a:lnTo>
                  <a:lnTo>
                    <a:pt x="753" y="182"/>
                  </a:lnTo>
                  <a:cubicBezTo>
                    <a:pt x="777" y="187"/>
                    <a:pt x="794" y="187"/>
                    <a:pt x="812" y="199"/>
                  </a:cubicBezTo>
                  <a:cubicBezTo>
                    <a:pt x="847" y="205"/>
                    <a:pt x="876" y="222"/>
                    <a:pt x="905" y="240"/>
                  </a:cubicBezTo>
                  <a:cubicBezTo>
                    <a:pt x="922" y="246"/>
                    <a:pt x="934" y="257"/>
                    <a:pt x="952" y="275"/>
                  </a:cubicBezTo>
                  <a:lnTo>
                    <a:pt x="992" y="234"/>
                  </a:lnTo>
                  <a:lnTo>
                    <a:pt x="1039" y="193"/>
                  </a:lnTo>
                  <a:lnTo>
                    <a:pt x="1144" y="310"/>
                  </a:lnTo>
                  <a:lnTo>
                    <a:pt x="1103" y="351"/>
                  </a:lnTo>
                  <a:lnTo>
                    <a:pt x="1062" y="392"/>
                  </a:lnTo>
                  <a:cubicBezTo>
                    <a:pt x="1068" y="403"/>
                    <a:pt x="1080" y="421"/>
                    <a:pt x="1092" y="438"/>
                  </a:cubicBezTo>
                  <a:cubicBezTo>
                    <a:pt x="1103" y="473"/>
                    <a:pt x="1115" y="503"/>
                    <a:pt x="1121" y="532"/>
                  </a:cubicBezTo>
                  <a:cubicBezTo>
                    <a:pt x="1127" y="555"/>
                    <a:pt x="1133" y="573"/>
                    <a:pt x="1133" y="590"/>
                  </a:cubicBezTo>
                  <a:lnTo>
                    <a:pt x="1249" y="596"/>
                  </a:lnTo>
                  <a:lnTo>
                    <a:pt x="1243" y="759"/>
                  </a:lnTo>
                  <a:lnTo>
                    <a:pt x="1127" y="754"/>
                  </a:lnTo>
                  <a:cubicBezTo>
                    <a:pt x="1121" y="771"/>
                    <a:pt x="1115" y="794"/>
                    <a:pt x="1109" y="812"/>
                  </a:cubicBezTo>
                  <a:cubicBezTo>
                    <a:pt x="1098" y="841"/>
                    <a:pt x="1086" y="870"/>
                    <a:pt x="1068" y="899"/>
                  </a:cubicBezTo>
                  <a:cubicBezTo>
                    <a:pt x="1057" y="917"/>
                    <a:pt x="1045" y="934"/>
                    <a:pt x="1033" y="952"/>
                  </a:cubicBezTo>
                  <a:lnTo>
                    <a:pt x="1074" y="993"/>
                  </a:lnTo>
                  <a:lnTo>
                    <a:pt x="1109" y="1034"/>
                  </a:lnTo>
                  <a:lnTo>
                    <a:pt x="992" y="1139"/>
                  </a:lnTo>
                  <a:lnTo>
                    <a:pt x="917" y="1057"/>
                  </a:lnTo>
                  <a:cubicBezTo>
                    <a:pt x="899" y="1069"/>
                    <a:pt x="882" y="1075"/>
                    <a:pt x="864" y="1086"/>
                  </a:cubicBezTo>
                  <a:cubicBezTo>
                    <a:pt x="835" y="1098"/>
                    <a:pt x="806" y="1110"/>
                    <a:pt x="771" y="1121"/>
                  </a:cubicBezTo>
                  <a:cubicBezTo>
                    <a:pt x="753" y="1127"/>
                    <a:pt x="736" y="1127"/>
                    <a:pt x="712" y="1133"/>
                  </a:cubicBezTo>
                  <a:lnTo>
                    <a:pt x="706" y="1244"/>
                  </a:lnTo>
                  <a:lnTo>
                    <a:pt x="549" y="1238"/>
                  </a:lnTo>
                  <a:lnTo>
                    <a:pt x="555" y="1121"/>
                  </a:lnTo>
                  <a:cubicBezTo>
                    <a:pt x="537" y="1121"/>
                    <a:pt x="514" y="1115"/>
                    <a:pt x="496" y="1110"/>
                  </a:cubicBezTo>
                  <a:cubicBezTo>
                    <a:pt x="467" y="1098"/>
                    <a:pt x="438" y="1080"/>
                    <a:pt x="409" y="1063"/>
                  </a:cubicBezTo>
                  <a:cubicBezTo>
                    <a:pt x="391" y="1057"/>
                    <a:pt x="374" y="1045"/>
                    <a:pt x="356" y="1034"/>
                  </a:cubicBezTo>
                  <a:lnTo>
                    <a:pt x="315" y="1069"/>
                  </a:lnTo>
                  <a:lnTo>
                    <a:pt x="275" y="1110"/>
                  </a:lnTo>
                  <a:lnTo>
                    <a:pt x="164" y="993"/>
                  </a:lnTo>
                  <a:lnTo>
                    <a:pt x="210" y="952"/>
                  </a:lnTo>
                  <a:lnTo>
                    <a:pt x="251" y="917"/>
                  </a:lnTo>
                  <a:cubicBezTo>
                    <a:pt x="240" y="899"/>
                    <a:pt x="228" y="882"/>
                    <a:pt x="222" y="864"/>
                  </a:cubicBezTo>
                  <a:cubicBezTo>
                    <a:pt x="205" y="835"/>
                    <a:pt x="193" y="800"/>
                    <a:pt x="187" y="771"/>
                  </a:cubicBezTo>
                  <a:cubicBezTo>
                    <a:pt x="181" y="748"/>
                    <a:pt x="181" y="730"/>
                    <a:pt x="175" y="713"/>
                  </a:cubicBezTo>
                  <a:lnTo>
                    <a:pt x="59" y="707"/>
                  </a:lnTo>
                  <a:lnTo>
                    <a:pt x="70" y="549"/>
                  </a:lnTo>
                  <a:lnTo>
                    <a:pt x="181" y="549"/>
                  </a:lnTo>
                  <a:cubicBezTo>
                    <a:pt x="187" y="532"/>
                    <a:pt x="193" y="514"/>
                    <a:pt x="199" y="497"/>
                  </a:cubicBezTo>
                  <a:cubicBezTo>
                    <a:pt x="210" y="462"/>
                    <a:pt x="222" y="433"/>
                    <a:pt x="240" y="403"/>
                  </a:cubicBezTo>
                  <a:cubicBezTo>
                    <a:pt x="251" y="386"/>
                    <a:pt x="263" y="368"/>
                    <a:pt x="275" y="357"/>
                  </a:cubicBezTo>
                  <a:lnTo>
                    <a:pt x="240" y="310"/>
                  </a:lnTo>
                  <a:lnTo>
                    <a:pt x="199" y="269"/>
                  </a:lnTo>
                  <a:lnTo>
                    <a:pt x="315" y="164"/>
                  </a:lnTo>
                  <a:lnTo>
                    <a:pt x="356" y="205"/>
                  </a:lnTo>
                  <a:lnTo>
                    <a:pt x="391" y="246"/>
                  </a:lnTo>
                  <a:cubicBezTo>
                    <a:pt x="409" y="240"/>
                    <a:pt x="426" y="228"/>
                    <a:pt x="444" y="217"/>
                  </a:cubicBezTo>
                  <a:cubicBezTo>
                    <a:pt x="473" y="205"/>
                    <a:pt x="508" y="193"/>
                    <a:pt x="537" y="182"/>
                  </a:cubicBezTo>
                  <a:cubicBezTo>
                    <a:pt x="561" y="182"/>
                    <a:pt x="578" y="176"/>
                    <a:pt x="596" y="176"/>
                  </a:cubicBezTo>
                  <a:lnTo>
                    <a:pt x="601" y="59"/>
                  </a:lnTo>
                  <a:close/>
                  <a:moveTo>
                    <a:pt x="549" y="1"/>
                  </a:moveTo>
                  <a:lnTo>
                    <a:pt x="543" y="123"/>
                  </a:lnTo>
                  <a:cubicBezTo>
                    <a:pt x="491" y="135"/>
                    <a:pt x="444" y="152"/>
                    <a:pt x="403" y="176"/>
                  </a:cubicBezTo>
                  <a:lnTo>
                    <a:pt x="315" y="82"/>
                  </a:lnTo>
                  <a:lnTo>
                    <a:pt x="117" y="269"/>
                  </a:lnTo>
                  <a:lnTo>
                    <a:pt x="199" y="362"/>
                  </a:lnTo>
                  <a:cubicBezTo>
                    <a:pt x="175" y="403"/>
                    <a:pt x="152" y="444"/>
                    <a:pt x="140" y="491"/>
                  </a:cubicBezTo>
                  <a:lnTo>
                    <a:pt x="12" y="485"/>
                  </a:lnTo>
                  <a:lnTo>
                    <a:pt x="0" y="759"/>
                  </a:lnTo>
                  <a:lnTo>
                    <a:pt x="129" y="765"/>
                  </a:lnTo>
                  <a:cubicBezTo>
                    <a:pt x="140" y="818"/>
                    <a:pt x="152" y="864"/>
                    <a:pt x="175" y="905"/>
                  </a:cubicBezTo>
                  <a:lnTo>
                    <a:pt x="82" y="993"/>
                  </a:lnTo>
                  <a:lnTo>
                    <a:pt x="269" y="1191"/>
                  </a:lnTo>
                  <a:lnTo>
                    <a:pt x="362" y="1110"/>
                  </a:lnTo>
                  <a:cubicBezTo>
                    <a:pt x="403" y="1133"/>
                    <a:pt x="444" y="1156"/>
                    <a:pt x="491" y="1168"/>
                  </a:cubicBezTo>
                  <a:lnTo>
                    <a:pt x="485" y="1296"/>
                  </a:lnTo>
                  <a:lnTo>
                    <a:pt x="759" y="1308"/>
                  </a:lnTo>
                  <a:lnTo>
                    <a:pt x="771" y="1180"/>
                  </a:lnTo>
                  <a:cubicBezTo>
                    <a:pt x="817" y="1168"/>
                    <a:pt x="864" y="1156"/>
                    <a:pt x="905" y="1133"/>
                  </a:cubicBezTo>
                  <a:lnTo>
                    <a:pt x="987" y="1226"/>
                  </a:lnTo>
                  <a:lnTo>
                    <a:pt x="1191" y="1040"/>
                  </a:lnTo>
                  <a:lnTo>
                    <a:pt x="1109" y="946"/>
                  </a:lnTo>
                  <a:cubicBezTo>
                    <a:pt x="1133" y="905"/>
                    <a:pt x="1156" y="864"/>
                    <a:pt x="1168" y="818"/>
                  </a:cubicBezTo>
                  <a:lnTo>
                    <a:pt x="1296" y="818"/>
                  </a:lnTo>
                  <a:lnTo>
                    <a:pt x="1308" y="543"/>
                  </a:lnTo>
                  <a:lnTo>
                    <a:pt x="1179" y="538"/>
                  </a:lnTo>
                  <a:cubicBezTo>
                    <a:pt x="1173" y="491"/>
                    <a:pt x="1156" y="444"/>
                    <a:pt x="1133" y="403"/>
                  </a:cubicBezTo>
                  <a:lnTo>
                    <a:pt x="1226" y="316"/>
                  </a:lnTo>
                  <a:lnTo>
                    <a:pt x="1039" y="112"/>
                  </a:lnTo>
                  <a:lnTo>
                    <a:pt x="946" y="199"/>
                  </a:lnTo>
                  <a:cubicBezTo>
                    <a:pt x="905" y="176"/>
                    <a:pt x="864" y="152"/>
                    <a:pt x="817" y="141"/>
                  </a:cubicBezTo>
                  <a:lnTo>
                    <a:pt x="823" y="12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5394759" y="2332626"/>
              <a:ext cx="200850" cy="182971"/>
            </a:xfrm>
            <a:custGeom>
              <a:avLst/>
              <a:gdLst/>
              <a:ahLst/>
              <a:cxnLst/>
              <a:rect l="l" t="t" r="r" b="b"/>
              <a:pathLst>
                <a:path w="1618" h="1474" extrusionOk="0">
                  <a:moveTo>
                    <a:pt x="816" y="58"/>
                  </a:moveTo>
                  <a:cubicBezTo>
                    <a:pt x="1125" y="58"/>
                    <a:pt x="1402" y="275"/>
                    <a:pt x="1472" y="590"/>
                  </a:cubicBezTo>
                  <a:cubicBezTo>
                    <a:pt x="1553" y="952"/>
                    <a:pt x="1326" y="1320"/>
                    <a:pt x="958" y="1401"/>
                  </a:cubicBezTo>
                  <a:cubicBezTo>
                    <a:pt x="908" y="1412"/>
                    <a:pt x="859" y="1418"/>
                    <a:pt x="810" y="1418"/>
                  </a:cubicBezTo>
                  <a:cubicBezTo>
                    <a:pt x="498" y="1418"/>
                    <a:pt x="217" y="1201"/>
                    <a:pt x="147" y="888"/>
                  </a:cubicBezTo>
                  <a:cubicBezTo>
                    <a:pt x="65" y="520"/>
                    <a:pt x="293" y="158"/>
                    <a:pt x="660" y="76"/>
                  </a:cubicBezTo>
                  <a:cubicBezTo>
                    <a:pt x="713" y="64"/>
                    <a:pt x="765" y="58"/>
                    <a:pt x="816" y="58"/>
                  </a:cubicBezTo>
                  <a:close/>
                  <a:moveTo>
                    <a:pt x="810" y="0"/>
                  </a:moveTo>
                  <a:cubicBezTo>
                    <a:pt x="757" y="0"/>
                    <a:pt x="703" y="6"/>
                    <a:pt x="649" y="18"/>
                  </a:cubicBezTo>
                  <a:cubicBezTo>
                    <a:pt x="252" y="106"/>
                    <a:pt x="1" y="502"/>
                    <a:pt x="88" y="899"/>
                  </a:cubicBezTo>
                  <a:cubicBezTo>
                    <a:pt x="164" y="1240"/>
                    <a:pt x="467" y="1473"/>
                    <a:pt x="802" y="1473"/>
                  </a:cubicBezTo>
                  <a:cubicBezTo>
                    <a:pt x="858" y="1473"/>
                    <a:pt x="914" y="1467"/>
                    <a:pt x="970" y="1454"/>
                  </a:cubicBezTo>
                  <a:cubicBezTo>
                    <a:pt x="1367" y="1366"/>
                    <a:pt x="1618" y="969"/>
                    <a:pt x="1530" y="573"/>
                  </a:cubicBezTo>
                  <a:cubicBezTo>
                    <a:pt x="1449" y="230"/>
                    <a:pt x="1147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5603428" y="2232451"/>
              <a:ext cx="96453" cy="88258"/>
            </a:xfrm>
            <a:custGeom>
              <a:avLst/>
              <a:gdLst/>
              <a:ahLst/>
              <a:cxnLst/>
              <a:rect l="l" t="t" r="r" b="b"/>
              <a:pathLst>
                <a:path w="777" h="711" extrusionOk="0">
                  <a:moveTo>
                    <a:pt x="386" y="59"/>
                  </a:moveTo>
                  <a:cubicBezTo>
                    <a:pt x="520" y="59"/>
                    <a:pt x="642" y="152"/>
                    <a:pt x="678" y="288"/>
                  </a:cubicBezTo>
                  <a:cubicBezTo>
                    <a:pt x="713" y="452"/>
                    <a:pt x="608" y="609"/>
                    <a:pt x="450" y="644"/>
                  </a:cubicBezTo>
                  <a:cubicBezTo>
                    <a:pt x="429" y="649"/>
                    <a:pt x="407" y="651"/>
                    <a:pt x="386" y="651"/>
                  </a:cubicBezTo>
                  <a:cubicBezTo>
                    <a:pt x="252" y="651"/>
                    <a:pt x="130" y="559"/>
                    <a:pt x="100" y="422"/>
                  </a:cubicBezTo>
                  <a:cubicBezTo>
                    <a:pt x="65" y="259"/>
                    <a:pt x="164" y="101"/>
                    <a:pt x="322" y="66"/>
                  </a:cubicBezTo>
                  <a:cubicBezTo>
                    <a:pt x="343" y="62"/>
                    <a:pt x="364" y="59"/>
                    <a:pt x="386" y="59"/>
                  </a:cubicBezTo>
                  <a:close/>
                  <a:moveTo>
                    <a:pt x="385" y="0"/>
                  </a:moveTo>
                  <a:cubicBezTo>
                    <a:pt x="360" y="0"/>
                    <a:pt x="335" y="3"/>
                    <a:pt x="310" y="8"/>
                  </a:cubicBezTo>
                  <a:cubicBezTo>
                    <a:pt x="117" y="55"/>
                    <a:pt x="1" y="241"/>
                    <a:pt x="42" y="434"/>
                  </a:cubicBezTo>
                  <a:cubicBezTo>
                    <a:pt x="77" y="596"/>
                    <a:pt x="227" y="710"/>
                    <a:pt x="389" y="710"/>
                  </a:cubicBezTo>
                  <a:cubicBezTo>
                    <a:pt x="413" y="710"/>
                    <a:pt x="438" y="708"/>
                    <a:pt x="462" y="702"/>
                  </a:cubicBezTo>
                  <a:cubicBezTo>
                    <a:pt x="654" y="656"/>
                    <a:pt x="777" y="469"/>
                    <a:pt x="730" y="276"/>
                  </a:cubicBezTo>
                  <a:cubicBezTo>
                    <a:pt x="695" y="114"/>
                    <a:pt x="549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7"/>
          <p:cNvGrpSpPr/>
          <p:nvPr/>
        </p:nvGrpSpPr>
        <p:grpSpPr>
          <a:xfrm>
            <a:off x="3918426" y="2732404"/>
            <a:ext cx="371779" cy="372485"/>
            <a:chOff x="6810501" y="2169640"/>
            <a:chExt cx="390525" cy="391266"/>
          </a:xfrm>
        </p:grpSpPr>
        <p:sp>
          <p:nvSpPr>
            <p:cNvPr id="1143" name="Google Shape;1143;p37"/>
            <p:cNvSpPr/>
            <p:nvPr/>
          </p:nvSpPr>
          <p:spPr>
            <a:xfrm>
              <a:off x="7139330" y="2169640"/>
              <a:ext cx="61695" cy="62439"/>
            </a:xfrm>
            <a:custGeom>
              <a:avLst/>
              <a:gdLst/>
              <a:ahLst/>
              <a:cxnLst/>
              <a:rect l="l" t="t" r="r" b="b"/>
              <a:pathLst>
                <a:path w="4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497" y="502"/>
                  </a:lnTo>
                  <a:lnTo>
                    <a:pt x="497" y="426"/>
                  </a:lnTo>
                  <a:lnTo>
                    <a:pt x="77" y="42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4" name="Google Shape;1144;p37"/>
            <p:cNvGrpSpPr/>
            <p:nvPr/>
          </p:nvGrpSpPr>
          <p:grpSpPr>
            <a:xfrm>
              <a:off x="6810501" y="2201542"/>
              <a:ext cx="358746" cy="359364"/>
              <a:chOff x="6810501" y="2201542"/>
              <a:chExt cx="358746" cy="359364"/>
            </a:xfrm>
          </p:grpSpPr>
          <p:sp>
            <p:nvSpPr>
              <p:cNvPr id="1145" name="Google Shape;1145;p37"/>
              <p:cNvSpPr/>
              <p:nvPr/>
            </p:nvSpPr>
            <p:spPr>
              <a:xfrm>
                <a:off x="6810501" y="2239154"/>
                <a:ext cx="321758" cy="321751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592" extrusionOk="0">
                    <a:moveTo>
                      <a:pt x="1296" y="1"/>
                    </a:moveTo>
                    <a:cubicBezTo>
                      <a:pt x="578" y="1"/>
                      <a:pt x="0" y="578"/>
                      <a:pt x="0" y="1296"/>
                    </a:cubicBezTo>
                    <a:cubicBezTo>
                      <a:pt x="0" y="2008"/>
                      <a:pt x="578" y="2592"/>
                      <a:pt x="1296" y="2592"/>
                    </a:cubicBezTo>
                    <a:cubicBezTo>
                      <a:pt x="2008" y="2592"/>
                      <a:pt x="2591" y="2008"/>
                      <a:pt x="2591" y="1296"/>
                    </a:cubicBezTo>
                    <a:cubicBezTo>
                      <a:pt x="2591" y="975"/>
                      <a:pt x="2475" y="678"/>
                      <a:pt x="2276" y="450"/>
                    </a:cubicBezTo>
                    <a:lnTo>
                      <a:pt x="2224" y="508"/>
                    </a:lnTo>
                    <a:cubicBezTo>
                      <a:pt x="2405" y="719"/>
                      <a:pt x="2516" y="993"/>
                      <a:pt x="2516" y="1296"/>
                    </a:cubicBezTo>
                    <a:cubicBezTo>
                      <a:pt x="2516" y="1968"/>
                      <a:pt x="1967" y="2516"/>
                      <a:pt x="1296" y="2516"/>
                    </a:cubicBezTo>
                    <a:cubicBezTo>
                      <a:pt x="619" y="2516"/>
                      <a:pt x="76" y="1968"/>
                      <a:pt x="76" y="1296"/>
                    </a:cubicBezTo>
                    <a:cubicBezTo>
                      <a:pt x="76" y="625"/>
                      <a:pt x="619" y="77"/>
                      <a:pt x="1296" y="77"/>
                    </a:cubicBezTo>
                    <a:cubicBezTo>
                      <a:pt x="1593" y="77"/>
                      <a:pt x="1868" y="187"/>
                      <a:pt x="2084" y="368"/>
                    </a:cubicBezTo>
                    <a:lnTo>
                      <a:pt x="2142" y="310"/>
                    </a:lnTo>
                    <a:cubicBezTo>
                      <a:pt x="1914" y="117"/>
                      <a:pt x="1617" y="1"/>
                      <a:pt x="12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6859658" y="2288435"/>
                <a:ext cx="222574" cy="223314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799" extrusionOk="0">
                    <a:moveTo>
                      <a:pt x="900" y="1"/>
                    </a:moveTo>
                    <a:cubicBezTo>
                      <a:pt x="404" y="1"/>
                      <a:pt x="1" y="403"/>
                      <a:pt x="1" y="899"/>
                    </a:cubicBezTo>
                    <a:cubicBezTo>
                      <a:pt x="1" y="1395"/>
                      <a:pt x="404" y="1798"/>
                      <a:pt x="900" y="1798"/>
                    </a:cubicBezTo>
                    <a:cubicBezTo>
                      <a:pt x="1390" y="1798"/>
                      <a:pt x="1793" y="1395"/>
                      <a:pt x="1793" y="899"/>
                    </a:cubicBezTo>
                    <a:cubicBezTo>
                      <a:pt x="1793" y="689"/>
                      <a:pt x="1723" y="491"/>
                      <a:pt x="1600" y="339"/>
                    </a:cubicBezTo>
                    <a:lnTo>
                      <a:pt x="1542" y="392"/>
                    </a:lnTo>
                    <a:cubicBezTo>
                      <a:pt x="1653" y="532"/>
                      <a:pt x="1717" y="707"/>
                      <a:pt x="1717" y="899"/>
                    </a:cubicBezTo>
                    <a:cubicBezTo>
                      <a:pt x="1717" y="1349"/>
                      <a:pt x="1349" y="1716"/>
                      <a:pt x="900" y="1716"/>
                    </a:cubicBezTo>
                    <a:cubicBezTo>
                      <a:pt x="445" y="1716"/>
                      <a:pt x="77" y="1349"/>
                      <a:pt x="77" y="899"/>
                    </a:cubicBezTo>
                    <a:cubicBezTo>
                      <a:pt x="77" y="450"/>
                      <a:pt x="445" y="82"/>
                      <a:pt x="900" y="82"/>
                    </a:cubicBezTo>
                    <a:cubicBezTo>
                      <a:pt x="1087" y="82"/>
                      <a:pt x="1262" y="146"/>
                      <a:pt x="1402" y="257"/>
                    </a:cubicBezTo>
                    <a:lnTo>
                      <a:pt x="1460" y="199"/>
                    </a:lnTo>
                    <a:cubicBezTo>
                      <a:pt x="1303" y="76"/>
                      <a:pt x="1110" y="1"/>
                      <a:pt x="9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6907573" y="2336226"/>
                <a:ext cx="126866" cy="127608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8" extrusionOk="0">
                    <a:moveTo>
                      <a:pt x="514" y="1"/>
                    </a:moveTo>
                    <a:cubicBezTo>
                      <a:pt x="228" y="1"/>
                      <a:pt x="0" y="234"/>
                      <a:pt x="0" y="514"/>
                    </a:cubicBezTo>
                    <a:cubicBezTo>
                      <a:pt x="0" y="794"/>
                      <a:pt x="228" y="1028"/>
                      <a:pt x="514" y="1028"/>
                    </a:cubicBezTo>
                    <a:cubicBezTo>
                      <a:pt x="794" y="1028"/>
                      <a:pt x="1022" y="794"/>
                      <a:pt x="1022" y="514"/>
                    </a:cubicBezTo>
                    <a:cubicBezTo>
                      <a:pt x="1022" y="409"/>
                      <a:pt x="992" y="310"/>
                      <a:pt x="934" y="228"/>
                    </a:cubicBezTo>
                    <a:lnTo>
                      <a:pt x="881" y="287"/>
                    </a:lnTo>
                    <a:cubicBezTo>
                      <a:pt x="922" y="351"/>
                      <a:pt x="946" y="427"/>
                      <a:pt x="946" y="514"/>
                    </a:cubicBezTo>
                    <a:cubicBezTo>
                      <a:pt x="946" y="754"/>
                      <a:pt x="753" y="946"/>
                      <a:pt x="514" y="946"/>
                    </a:cubicBezTo>
                    <a:cubicBezTo>
                      <a:pt x="275" y="946"/>
                      <a:pt x="76" y="754"/>
                      <a:pt x="76" y="514"/>
                    </a:cubicBezTo>
                    <a:cubicBezTo>
                      <a:pt x="76" y="275"/>
                      <a:pt x="275" y="82"/>
                      <a:pt x="514" y="82"/>
                    </a:cubicBezTo>
                    <a:cubicBezTo>
                      <a:pt x="596" y="82"/>
                      <a:pt x="671" y="106"/>
                      <a:pt x="741" y="147"/>
                    </a:cubicBezTo>
                    <a:lnTo>
                      <a:pt x="800" y="88"/>
                    </a:lnTo>
                    <a:cubicBezTo>
                      <a:pt x="718" y="36"/>
                      <a:pt x="619" y="1"/>
                      <a:pt x="5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7107552" y="2201542"/>
                <a:ext cx="61695" cy="62439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03" extrusionOk="0">
                    <a:moveTo>
                      <a:pt x="0" y="0"/>
                    </a:moveTo>
                    <a:lnTo>
                      <a:pt x="0" y="502"/>
                    </a:lnTo>
                    <a:lnTo>
                      <a:pt x="496" y="502"/>
                    </a:lnTo>
                    <a:lnTo>
                      <a:pt x="496" y="426"/>
                    </a:lnTo>
                    <a:lnTo>
                      <a:pt x="76" y="426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6967654" y="2225376"/>
                <a:ext cx="177637" cy="177634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1" extrusionOk="0">
                    <a:moveTo>
                      <a:pt x="1378" y="1"/>
                    </a:moveTo>
                    <a:lnTo>
                      <a:pt x="1" y="1378"/>
                    </a:lnTo>
                    <a:lnTo>
                      <a:pt x="53" y="1431"/>
                    </a:lnTo>
                    <a:lnTo>
                      <a:pt x="1431" y="53"/>
                    </a:lnTo>
                    <a:lnTo>
                      <a:pt x="13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37"/>
          <p:cNvGrpSpPr/>
          <p:nvPr/>
        </p:nvGrpSpPr>
        <p:grpSpPr>
          <a:xfrm>
            <a:off x="1249099" y="3296450"/>
            <a:ext cx="212400" cy="486601"/>
            <a:chOff x="2989363" y="2381849"/>
            <a:chExt cx="212400" cy="486601"/>
          </a:xfrm>
        </p:grpSpPr>
        <p:cxnSp>
          <p:nvCxnSpPr>
            <p:cNvPr id="1157" name="Google Shape;1157;p37"/>
            <p:cNvCxnSpPr>
              <a:cxnSpLocks/>
            </p:cNvCxnSpPr>
            <p:nvPr/>
          </p:nvCxnSpPr>
          <p:spPr>
            <a:xfrm>
              <a:off x="3095563" y="2381849"/>
              <a:ext cx="0" cy="33210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158" name="Google Shape;1158;p37"/>
            <p:cNvGrpSpPr/>
            <p:nvPr/>
          </p:nvGrpSpPr>
          <p:grpSpPr>
            <a:xfrm>
              <a:off x="2989363" y="2656050"/>
              <a:ext cx="212400" cy="212400"/>
              <a:chOff x="1502200" y="2740350"/>
              <a:chExt cx="212400" cy="212400"/>
            </a:xfrm>
          </p:grpSpPr>
          <p:sp>
            <p:nvSpPr>
              <p:cNvPr id="1159" name="Google Shape;1159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1" name="Google Shape;1171;p37"/>
          <p:cNvGrpSpPr/>
          <p:nvPr/>
        </p:nvGrpSpPr>
        <p:grpSpPr>
          <a:xfrm>
            <a:off x="3944334" y="3158936"/>
            <a:ext cx="212400" cy="639600"/>
            <a:chOff x="7408838" y="2228850"/>
            <a:chExt cx="212400" cy="639600"/>
          </a:xfrm>
        </p:grpSpPr>
        <p:cxnSp>
          <p:nvCxnSpPr>
            <p:cNvPr id="1172" name="Google Shape;1172;p37"/>
            <p:cNvCxnSpPr/>
            <p:nvPr/>
          </p:nvCxnSpPr>
          <p:spPr>
            <a:xfrm>
              <a:off x="7515038" y="2228850"/>
              <a:ext cx="0" cy="4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173" name="Google Shape;1173;p37"/>
            <p:cNvGrpSpPr/>
            <p:nvPr/>
          </p:nvGrpSpPr>
          <p:grpSpPr>
            <a:xfrm>
              <a:off x="7408838" y="2656050"/>
              <a:ext cx="212400" cy="212400"/>
              <a:chOff x="1502200" y="2740350"/>
              <a:chExt cx="212400" cy="212400"/>
            </a:xfrm>
          </p:grpSpPr>
          <p:sp>
            <p:nvSpPr>
              <p:cNvPr id="1174" name="Google Shape;1174;p37"/>
              <p:cNvSpPr/>
              <p:nvPr/>
            </p:nvSpPr>
            <p:spPr>
              <a:xfrm>
                <a:off x="1502200" y="2740350"/>
                <a:ext cx="212400" cy="2124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1560033" y="2798183"/>
                <a:ext cx="96900" cy="969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6" name="Google Shape;1176;p37"/>
          <p:cNvGrpSpPr/>
          <p:nvPr/>
        </p:nvGrpSpPr>
        <p:grpSpPr>
          <a:xfrm>
            <a:off x="176798" y="3722957"/>
            <a:ext cx="2326629" cy="928668"/>
            <a:chOff x="2378600" y="3227607"/>
            <a:chExt cx="1526700" cy="928668"/>
          </a:xfrm>
        </p:grpSpPr>
        <p:sp>
          <p:nvSpPr>
            <p:cNvPr id="1177" name="Google Shape;1177;p37"/>
            <p:cNvSpPr txBox="1"/>
            <p:nvPr/>
          </p:nvSpPr>
          <p:spPr>
            <a:xfrm>
              <a:off x="2378600" y="3606075"/>
              <a:ext cx="1476044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00" dirty="0">
                  <a:latin typeface="Roboto"/>
                  <a:ea typeface="Roboto"/>
                  <a:cs typeface="Roboto"/>
                  <a:sym typeface="Roboto"/>
                </a:rPr>
                <a:t>Очистка данных от выбросов и извлечение признаков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37"/>
            <p:cNvSpPr txBox="1"/>
            <p:nvPr/>
          </p:nvSpPr>
          <p:spPr>
            <a:xfrm>
              <a:off x="2378600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Prepocessing</a:t>
              </a:r>
              <a:endParaRPr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88" name="Google Shape;1188;p37"/>
          <p:cNvGrpSpPr/>
          <p:nvPr/>
        </p:nvGrpSpPr>
        <p:grpSpPr>
          <a:xfrm>
            <a:off x="3203162" y="3757339"/>
            <a:ext cx="1791809" cy="901088"/>
            <a:chOff x="6307450" y="3227607"/>
            <a:chExt cx="1791809" cy="901088"/>
          </a:xfrm>
        </p:grpSpPr>
        <p:sp>
          <p:nvSpPr>
            <p:cNvPr id="1189" name="Google Shape;1189;p37"/>
            <p:cNvSpPr txBox="1"/>
            <p:nvPr/>
          </p:nvSpPr>
          <p:spPr>
            <a:xfrm>
              <a:off x="6307450" y="3578495"/>
              <a:ext cx="1791809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Предсказание на оценки на основе модели градиентного </a:t>
              </a:r>
              <a:r>
                <a:rPr lang="ru-RU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бустинга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37"/>
            <p:cNvSpPr txBox="1"/>
            <p:nvPr/>
          </p:nvSpPr>
          <p:spPr>
            <a:xfrm>
              <a:off x="6402352" y="3227607"/>
              <a:ext cx="15267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 err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Catboost</a:t>
              </a:r>
              <a:r>
                <a:rPr lang="en-US" sz="15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Model</a:t>
              </a:r>
              <a:endParaRPr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9" name="Google Shape;1053;p36">
            <a:extLst>
              <a:ext uri="{FF2B5EF4-FFF2-40B4-BE49-F238E27FC236}">
                <a16:creationId xmlns:a16="http://schemas.microsoft.com/office/drawing/2014/main" id="{534AE186-05B1-43F9-85EF-B6C7B8230D52}"/>
              </a:ext>
            </a:extLst>
          </p:cNvPr>
          <p:cNvSpPr/>
          <p:nvPr/>
        </p:nvSpPr>
        <p:spPr>
          <a:xfrm>
            <a:off x="2054647" y="2717305"/>
            <a:ext cx="1083717" cy="540882"/>
          </a:xfrm>
          <a:custGeom>
            <a:avLst/>
            <a:gdLst/>
            <a:ahLst/>
            <a:cxnLst/>
            <a:rect l="l" t="t" r="r" b="b"/>
            <a:pathLst>
              <a:path w="13483" h="10421" extrusionOk="0">
                <a:moveTo>
                  <a:pt x="8498" y="1"/>
                </a:moveTo>
                <a:cubicBezTo>
                  <a:pt x="8471" y="1"/>
                  <a:pt x="8444" y="5"/>
                  <a:pt x="8417" y="14"/>
                </a:cubicBezTo>
                <a:cubicBezTo>
                  <a:pt x="8329" y="49"/>
                  <a:pt x="8277" y="131"/>
                  <a:pt x="8277" y="224"/>
                </a:cubicBezTo>
                <a:lnTo>
                  <a:pt x="8277" y="1777"/>
                </a:lnTo>
                <a:lnTo>
                  <a:pt x="123" y="1777"/>
                </a:lnTo>
                <a:cubicBezTo>
                  <a:pt x="53" y="1777"/>
                  <a:pt x="1" y="1829"/>
                  <a:pt x="1" y="1900"/>
                </a:cubicBezTo>
                <a:cubicBezTo>
                  <a:pt x="1" y="1970"/>
                  <a:pt x="53" y="2022"/>
                  <a:pt x="123" y="2022"/>
                </a:cubicBezTo>
                <a:lnTo>
                  <a:pt x="8300" y="2022"/>
                </a:lnTo>
                <a:cubicBezTo>
                  <a:pt x="8428" y="2022"/>
                  <a:pt x="8528" y="1923"/>
                  <a:pt x="8528" y="1800"/>
                </a:cubicBezTo>
                <a:lnTo>
                  <a:pt x="8528" y="289"/>
                </a:lnTo>
                <a:lnTo>
                  <a:pt x="13203" y="5209"/>
                </a:lnTo>
                <a:lnTo>
                  <a:pt x="8528" y="10135"/>
                </a:lnTo>
                <a:lnTo>
                  <a:pt x="8528" y="8623"/>
                </a:lnTo>
                <a:cubicBezTo>
                  <a:pt x="8528" y="8553"/>
                  <a:pt x="8469" y="8495"/>
                  <a:pt x="8399" y="8495"/>
                </a:cubicBezTo>
                <a:cubicBezTo>
                  <a:pt x="8329" y="8495"/>
                  <a:pt x="8277" y="8553"/>
                  <a:pt x="8277" y="8623"/>
                </a:cubicBezTo>
                <a:lnTo>
                  <a:pt x="8277" y="10199"/>
                </a:lnTo>
                <a:cubicBezTo>
                  <a:pt x="8277" y="10286"/>
                  <a:pt x="8335" y="10368"/>
                  <a:pt x="8417" y="10403"/>
                </a:cubicBezTo>
                <a:cubicBezTo>
                  <a:pt x="8446" y="10415"/>
                  <a:pt x="8475" y="10421"/>
                  <a:pt x="8498" y="10421"/>
                </a:cubicBezTo>
                <a:cubicBezTo>
                  <a:pt x="8563" y="10421"/>
                  <a:pt x="8621" y="10397"/>
                  <a:pt x="8662" y="10351"/>
                </a:cubicBezTo>
                <a:lnTo>
                  <a:pt x="13401" y="5366"/>
                </a:lnTo>
                <a:cubicBezTo>
                  <a:pt x="13483" y="5279"/>
                  <a:pt x="13483" y="5145"/>
                  <a:pt x="13401" y="5057"/>
                </a:cubicBezTo>
                <a:lnTo>
                  <a:pt x="8662" y="73"/>
                </a:lnTo>
                <a:cubicBezTo>
                  <a:pt x="8617" y="24"/>
                  <a:pt x="8559" y="1"/>
                  <a:pt x="8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098;p37">
            <a:extLst>
              <a:ext uri="{FF2B5EF4-FFF2-40B4-BE49-F238E27FC236}">
                <a16:creationId xmlns:a16="http://schemas.microsoft.com/office/drawing/2014/main" id="{AEB74BB0-5659-4BEF-8987-2E1CED3B1856}"/>
              </a:ext>
            </a:extLst>
          </p:cNvPr>
          <p:cNvSpPr/>
          <p:nvPr/>
        </p:nvSpPr>
        <p:spPr>
          <a:xfrm>
            <a:off x="920480" y="893589"/>
            <a:ext cx="1082038" cy="1082037"/>
          </a:xfrm>
          <a:custGeom>
            <a:avLst/>
            <a:gdLst/>
            <a:ahLst/>
            <a:cxnLst/>
            <a:rect l="l" t="t" r="r" b="b"/>
            <a:pathLst>
              <a:path w="12946" h="12946" extrusionOk="0">
                <a:moveTo>
                  <a:pt x="6473" y="496"/>
                </a:moveTo>
                <a:cubicBezTo>
                  <a:pt x="9771" y="496"/>
                  <a:pt x="12449" y="3175"/>
                  <a:pt x="12449" y="6473"/>
                </a:cubicBezTo>
                <a:cubicBezTo>
                  <a:pt x="12449" y="9765"/>
                  <a:pt x="9771" y="12449"/>
                  <a:pt x="6473" y="12449"/>
                </a:cubicBezTo>
                <a:cubicBezTo>
                  <a:pt x="3181" y="12449"/>
                  <a:pt x="497" y="9765"/>
                  <a:pt x="497" y="6473"/>
                </a:cubicBezTo>
                <a:cubicBezTo>
                  <a:pt x="497" y="3175"/>
                  <a:pt x="3181" y="496"/>
                  <a:pt x="6473" y="496"/>
                </a:cubicBezTo>
                <a:close/>
                <a:moveTo>
                  <a:pt x="6473" y="0"/>
                </a:moveTo>
                <a:cubicBezTo>
                  <a:pt x="2907" y="0"/>
                  <a:pt x="1" y="2901"/>
                  <a:pt x="1" y="6473"/>
                </a:cubicBezTo>
                <a:cubicBezTo>
                  <a:pt x="1" y="10045"/>
                  <a:pt x="2907" y="12946"/>
                  <a:pt x="6473" y="12946"/>
                </a:cubicBezTo>
                <a:cubicBezTo>
                  <a:pt x="10045" y="12946"/>
                  <a:pt x="12946" y="10045"/>
                  <a:pt x="12946" y="6473"/>
                </a:cubicBezTo>
                <a:cubicBezTo>
                  <a:pt x="12946" y="2901"/>
                  <a:pt x="10045" y="0"/>
                  <a:pt x="6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177;p37">
            <a:extLst>
              <a:ext uri="{FF2B5EF4-FFF2-40B4-BE49-F238E27FC236}">
                <a16:creationId xmlns:a16="http://schemas.microsoft.com/office/drawing/2014/main" id="{C1048108-F768-4E79-8B51-F6D120B78B59}"/>
              </a:ext>
            </a:extLst>
          </p:cNvPr>
          <p:cNvSpPr txBox="1"/>
          <p:nvPr/>
        </p:nvSpPr>
        <p:spPr>
          <a:xfrm>
            <a:off x="1157741" y="1144635"/>
            <a:ext cx="585912" cy="54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053;p36">
            <a:extLst>
              <a:ext uri="{FF2B5EF4-FFF2-40B4-BE49-F238E27FC236}">
                <a16:creationId xmlns:a16="http://schemas.microsoft.com/office/drawing/2014/main" id="{9C0DEFB5-A745-4C8D-B557-3D25101AFD3F}"/>
              </a:ext>
            </a:extLst>
          </p:cNvPr>
          <p:cNvSpPr/>
          <p:nvPr/>
        </p:nvSpPr>
        <p:spPr>
          <a:xfrm>
            <a:off x="2119445" y="1302758"/>
            <a:ext cx="1083717" cy="540882"/>
          </a:xfrm>
          <a:custGeom>
            <a:avLst/>
            <a:gdLst/>
            <a:ahLst/>
            <a:cxnLst/>
            <a:rect l="l" t="t" r="r" b="b"/>
            <a:pathLst>
              <a:path w="13483" h="10421" extrusionOk="0">
                <a:moveTo>
                  <a:pt x="8498" y="1"/>
                </a:moveTo>
                <a:cubicBezTo>
                  <a:pt x="8471" y="1"/>
                  <a:pt x="8444" y="5"/>
                  <a:pt x="8417" y="14"/>
                </a:cubicBezTo>
                <a:cubicBezTo>
                  <a:pt x="8329" y="49"/>
                  <a:pt x="8277" y="131"/>
                  <a:pt x="8277" y="224"/>
                </a:cubicBezTo>
                <a:lnTo>
                  <a:pt x="8277" y="1777"/>
                </a:lnTo>
                <a:lnTo>
                  <a:pt x="123" y="1777"/>
                </a:lnTo>
                <a:cubicBezTo>
                  <a:pt x="53" y="1777"/>
                  <a:pt x="1" y="1829"/>
                  <a:pt x="1" y="1900"/>
                </a:cubicBezTo>
                <a:cubicBezTo>
                  <a:pt x="1" y="1970"/>
                  <a:pt x="53" y="2022"/>
                  <a:pt x="123" y="2022"/>
                </a:cubicBezTo>
                <a:lnTo>
                  <a:pt x="8300" y="2022"/>
                </a:lnTo>
                <a:cubicBezTo>
                  <a:pt x="8428" y="2022"/>
                  <a:pt x="8528" y="1923"/>
                  <a:pt x="8528" y="1800"/>
                </a:cubicBezTo>
                <a:lnTo>
                  <a:pt x="8528" y="289"/>
                </a:lnTo>
                <a:lnTo>
                  <a:pt x="13203" y="5209"/>
                </a:lnTo>
                <a:lnTo>
                  <a:pt x="8528" y="10135"/>
                </a:lnTo>
                <a:lnTo>
                  <a:pt x="8528" y="8623"/>
                </a:lnTo>
                <a:cubicBezTo>
                  <a:pt x="8528" y="8553"/>
                  <a:pt x="8469" y="8495"/>
                  <a:pt x="8399" y="8495"/>
                </a:cubicBezTo>
                <a:cubicBezTo>
                  <a:pt x="8329" y="8495"/>
                  <a:pt x="8277" y="8553"/>
                  <a:pt x="8277" y="8623"/>
                </a:cubicBezTo>
                <a:lnTo>
                  <a:pt x="8277" y="10199"/>
                </a:lnTo>
                <a:cubicBezTo>
                  <a:pt x="8277" y="10286"/>
                  <a:pt x="8335" y="10368"/>
                  <a:pt x="8417" y="10403"/>
                </a:cubicBezTo>
                <a:cubicBezTo>
                  <a:pt x="8446" y="10415"/>
                  <a:pt x="8475" y="10421"/>
                  <a:pt x="8498" y="10421"/>
                </a:cubicBezTo>
                <a:cubicBezTo>
                  <a:pt x="8563" y="10421"/>
                  <a:pt x="8621" y="10397"/>
                  <a:pt x="8662" y="10351"/>
                </a:cubicBezTo>
                <a:lnTo>
                  <a:pt x="13401" y="5366"/>
                </a:lnTo>
                <a:cubicBezTo>
                  <a:pt x="13483" y="5279"/>
                  <a:pt x="13483" y="5145"/>
                  <a:pt x="13401" y="5057"/>
                </a:cubicBezTo>
                <a:lnTo>
                  <a:pt x="8662" y="73"/>
                </a:lnTo>
                <a:cubicBezTo>
                  <a:pt x="8617" y="24"/>
                  <a:pt x="8559" y="1"/>
                  <a:pt x="84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098;p37">
            <a:extLst>
              <a:ext uri="{FF2B5EF4-FFF2-40B4-BE49-F238E27FC236}">
                <a16:creationId xmlns:a16="http://schemas.microsoft.com/office/drawing/2014/main" id="{D1F0A801-8C3C-48C5-843F-40DD8A4C0494}"/>
              </a:ext>
            </a:extLst>
          </p:cNvPr>
          <p:cNvSpPr/>
          <p:nvPr/>
        </p:nvSpPr>
        <p:spPr>
          <a:xfrm>
            <a:off x="3549670" y="930591"/>
            <a:ext cx="1082038" cy="1082037"/>
          </a:xfrm>
          <a:custGeom>
            <a:avLst/>
            <a:gdLst/>
            <a:ahLst/>
            <a:cxnLst/>
            <a:rect l="l" t="t" r="r" b="b"/>
            <a:pathLst>
              <a:path w="12946" h="12946" extrusionOk="0">
                <a:moveTo>
                  <a:pt x="6473" y="496"/>
                </a:moveTo>
                <a:cubicBezTo>
                  <a:pt x="9771" y="496"/>
                  <a:pt x="12449" y="3175"/>
                  <a:pt x="12449" y="6473"/>
                </a:cubicBezTo>
                <a:cubicBezTo>
                  <a:pt x="12449" y="9765"/>
                  <a:pt x="9771" y="12449"/>
                  <a:pt x="6473" y="12449"/>
                </a:cubicBezTo>
                <a:cubicBezTo>
                  <a:pt x="3181" y="12449"/>
                  <a:pt x="497" y="9765"/>
                  <a:pt x="497" y="6473"/>
                </a:cubicBezTo>
                <a:cubicBezTo>
                  <a:pt x="497" y="3175"/>
                  <a:pt x="3181" y="496"/>
                  <a:pt x="6473" y="496"/>
                </a:cubicBezTo>
                <a:close/>
                <a:moveTo>
                  <a:pt x="6473" y="0"/>
                </a:moveTo>
                <a:cubicBezTo>
                  <a:pt x="2907" y="0"/>
                  <a:pt x="1" y="2901"/>
                  <a:pt x="1" y="6473"/>
                </a:cubicBezTo>
                <a:cubicBezTo>
                  <a:pt x="1" y="10045"/>
                  <a:pt x="2907" y="12946"/>
                  <a:pt x="6473" y="12946"/>
                </a:cubicBezTo>
                <a:cubicBezTo>
                  <a:pt x="10045" y="12946"/>
                  <a:pt x="12946" y="10045"/>
                  <a:pt x="12946" y="6473"/>
                </a:cubicBezTo>
                <a:cubicBezTo>
                  <a:pt x="12946" y="2901"/>
                  <a:pt x="10045" y="0"/>
                  <a:pt x="6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177;p37">
            <a:extLst>
              <a:ext uri="{FF2B5EF4-FFF2-40B4-BE49-F238E27FC236}">
                <a16:creationId xmlns:a16="http://schemas.microsoft.com/office/drawing/2014/main" id="{34082400-1062-4639-99B8-9AD89B801329}"/>
              </a:ext>
            </a:extLst>
          </p:cNvPr>
          <p:cNvSpPr txBox="1"/>
          <p:nvPr/>
        </p:nvSpPr>
        <p:spPr>
          <a:xfrm>
            <a:off x="3768458" y="1186644"/>
            <a:ext cx="585912" cy="54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Bert</a:t>
            </a:r>
            <a:endParaRPr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D99D6135-2883-4F39-8AF5-CA4A0A175EF2}"/>
              </a:ext>
            </a:extLst>
          </p:cNvPr>
          <p:cNvSpPr/>
          <p:nvPr/>
        </p:nvSpPr>
        <p:spPr>
          <a:xfrm>
            <a:off x="3965223" y="2105425"/>
            <a:ext cx="211890" cy="201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169</Words>
  <Application>Microsoft Office PowerPoint</Application>
  <PresentationFormat>Экран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Roboto</vt:lpstr>
      <vt:lpstr>Fira Sans Extra Condensed</vt:lpstr>
      <vt:lpstr>Arial</vt:lpstr>
      <vt:lpstr>Calibri</vt:lpstr>
      <vt:lpstr>Source Sans Pro</vt:lpstr>
      <vt:lpstr>Customer Journey Map by Slidesgo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</dc:creator>
  <cp:lastModifiedBy>Екатерина</cp:lastModifiedBy>
  <cp:revision>8</cp:revision>
  <dcterms:modified xsi:type="dcterms:W3CDTF">2020-12-20T07:49:02Z</dcterms:modified>
</cp:coreProperties>
</file>