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notesSlides/notesSlide8.xml" ContentType="application/vnd.openxmlformats-officedocument.presentationml.notesSlide+xml"/>
  <Override PartName="/ppt/ink/ink2.xml" ContentType="application/inkml+xml"/>
  <Override PartName="/ppt/notesSlides/notesSlide9.xml" ContentType="application/vnd.openxmlformats-officedocument.presentationml.notesSlide+xml"/>
  <Override PartName="/ppt/ink/ink3.xml" ContentType="application/inkml+xml"/>
  <Override PartName="/ppt/notesSlides/notesSlide10.xml" ContentType="application/vnd.openxmlformats-officedocument.presentationml.notesSlide+xml"/>
  <Override PartName="/ppt/ink/ink4.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sldIdLst>
    <p:sldId id="256" r:id="rId5"/>
    <p:sldId id="280" r:id="rId6"/>
    <p:sldId id="297" r:id="rId7"/>
    <p:sldId id="285" r:id="rId8"/>
    <p:sldId id="283" r:id="rId9"/>
    <p:sldId id="284" r:id="rId10"/>
    <p:sldId id="286" r:id="rId11"/>
    <p:sldId id="287" r:id="rId12"/>
    <p:sldId id="296" r:id="rId13"/>
    <p:sldId id="299" r:id="rId14"/>
    <p:sldId id="289" r:id="rId15"/>
    <p:sldId id="292" r:id="rId16"/>
    <p:sldId id="307" r:id="rId17"/>
    <p:sldId id="311" r:id="rId18"/>
    <p:sldId id="312" r:id="rId19"/>
    <p:sldId id="313" r:id="rId20"/>
    <p:sldId id="300" r:id="rId2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92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9F15B9-B6D5-44FA-A2A5-6C0C0F3EC4DB}" v="9" dt="2023-12-05T08:28:25.0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39" autoAdjust="0"/>
  </p:normalViewPr>
  <p:slideViewPr>
    <p:cSldViewPr snapToGrid="0">
      <p:cViewPr varScale="1">
        <p:scale>
          <a:sx n="78" d="100"/>
          <a:sy n="78" d="100"/>
        </p:scale>
        <p:origin x="850" y="72"/>
      </p:cViewPr>
      <p:guideLst/>
    </p:cSldViewPr>
  </p:slideViewPr>
  <p:notesTextViewPr>
    <p:cViewPr>
      <p:scale>
        <a:sx n="300" d="100"/>
        <a:sy n="3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van terrile" userId="7e05e03c-3078-4183-9efa-1e0d318bad20" providerId="ADAL" clId="{1AE92260-98EE-41A3-A12D-BC10BCAD1520}"/>
    <pc:docChg chg="undo redo custSel addSld delSld modSld">
      <pc:chgData name="ivan terrile" userId="7e05e03c-3078-4183-9efa-1e0d318bad20" providerId="ADAL" clId="{1AE92260-98EE-41A3-A12D-BC10BCAD1520}" dt="2023-11-23T13:38:24.367" v="402" actId="1076"/>
      <pc:docMkLst>
        <pc:docMk/>
      </pc:docMkLst>
      <pc:sldChg chg="addSp delSp modSp mod">
        <pc:chgData name="ivan terrile" userId="7e05e03c-3078-4183-9efa-1e0d318bad20" providerId="ADAL" clId="{1AE92260-98EE-41A3-A12D-BC10BCAD1520}" dt="2023-11-23T13:26:56.570" v="362" actId="554"/>
        <pc:sldMkLst>
          <pc:docMk/>
          <pc:sldMk cId="2546672735" sldId="256"/>
        </pc:sldMkLst>
        <pc:picChg chg="add del mod">
          <ac:chgData name="ivan terrile" userId="7e05e03c-3078-4183-9efa-1e0d318bad20" providerId="ADAL" clId="{1AE92260-98EE-41A3-A12D-BC10BCAD1520}" dt="2023-11-23T13:23:10.322" v="324" actId="34818"/>
          <ac:picMkLst>
            <pc:docMk/>
            <pc:sldMk cId="2546672735" sldId="256"/>
            <ac:picMk id="3" creationId="{B33FD0FD-BB7F-429F-80DB-1725E4BCC298}"/>
          </ac:picMkLst>
        </pc:picChg>
        <pc:picChg chg="mod">
          <ac:chgData name="ivan terrile" userId="7e05e03c-3078-4183-9efa-1e0d318bad20" providerId="ADAL" clId="{1AE92260-98EE-41A3-A12D-BC10BCAD1520}" dt="2023-11-23T13:26:56.570" v="362" actId="554"/>
          <ac:picMkLst>
            <pc:docMk/>
            <pc:sldMk cId="2546672735" sldId="256"/>
            <ac:picMk id="58" creationId="{161FA73A-906B-3513-A1C0-E5198C409A4A}"/>
          </ac:picMkLst>
        </pc:picChg>
      </pc:sldChg>
      <pc:sldChg chg="addSp delSp modSp mod">
        <pc:chgData name="ivan terrile" userId="7e05e03c-3078-4183-9efa-1e0d318bad20" providerId="ADAL" clId="{1AE92260-98EE-41A3-A12D-BC10BCAD1520}" dt="2023-11-23T13:27:09.027" v="365" actId="555"/>
        <pc:sldMkLst>
          <pc:docMk/>
          <pc:sldMk cId="4140170744" sldId="280"/>
        </pc:sldMkLst>
        <pc:picChg chg="add del mod">
          <ac:chgData name="ivan terrile" userId="7e05e03c-3078-4183-9efa-1e0d318bad20" providerId="ADAL" clId="{1AE92260-98EE-41A3-A12D-BC10BCAD1520}" dt="2023-11-23T13:23:10.322" v="324" actId="34818"/>
          <ac:picMkLst>
            <pc:docMk/>
            <pc:sldMk cId="4140170744" sldId="280"/>
            <ac:picMk id="2" creationId="{A0577728-B9EC-D6F7-6D32-C4D1C0749ED2}"/>
          </ac:picMkLst>
        </pc:picChg>
        <pc:picChg chg="mod">
          <ac:chgData name="ivan terrile" userId="7e05e03c-3078-4183-9efa-1e0d318bad20" providerId="ADAL" clId="{1AE92260-98EE-41A3-A12D-BC10BCAD1520}" dt="2023-11-23T13:27:09.027" v="365" actId="555"/>
          <ac:picMkLst>
            <pc:docMk/>
            <pc:sldMk cId="4140170744" sldId="280"/>
            <ac:picMk id="52" creationId="{518E3F36-963D-0EAC-475E-0EE150E259F3}"/>
          </ac:picMkLst>
        </pc:picChg>
      </pc:sldChg>
      <pc:sldChg chg="addSp delSp modSp mod">
        <pc:chgData name="ivan terrile" userId="7e05e03c-3078-4183-9efa-1e0d318bad20" providerId="ADAL" clId="{1AE92260-98EE-41A3-A12D-BC10BCAD1520}" dt="2023-11-23T13:26:06.243" v="353" actId="555"/>
        <pc:sldMkLst>
          <pc:docMk/>
          <pc:sldMk cId="1583096158" sldId="283"/>
        </pc:sldMkLst>
        <pc:picChg chg="add del mod">
          <ac:chgData name="ivan terrile" userId="7e05e03c-3078-4183-9efa-1e0d318bad20" providerId="ADAL" clId="{1AE92260-98EE-41A3-A12D-BC10BCAD1520}" dt="2023-11-23T13:23:10.322" v="324" actId="34818"/>
          <ac:picMkLst>
            <pc:docMk/>
            <pc:sldMk cId="1583096158" sldId="283"/>
            <ac:picMk id="3" creationId="{D2760CA8-8713-39C0-088B-D147846592E1}"/>
          </ac:picMkLst>
        </pc:picChg>
        <pc:picChg chg="mod">
          <ac:chgData name="ivan terrile" userId="7e05e03c-3078-4183-9efa-1e0d318bad20" providerId="ADAL" clId="{1AE92260-98EE-41A3-A12D-BC10BCAD1520}" dt="2023-11-23T13:26:06.243" v="353" actId="555"/>
          <ac:picMkLst>
            <pc:docMk/>
            <pc:sldMk cId="1583096158" sldId="283"/>
            <ac:picMk id="49" creationId="{F80008AB-55A4-695A-1F1F-20A75EE50D5F}"/>
          </ac:picMkLst>
        </pc:picChg>
      </pc:sldChg>
      <pc:sldChg chg="addSp delSp modSp mod">
        <pc:chgData name="ivan terrile" userId="7e05e03c-3078-4183-9efa-1e0d318bad20" providerId="ADAL" clId="{1AE92260-98EE-41A3-A12D-BC10BCAD1520}" dt="2023-11-23T13:26:19.921" v="356" actId="555"/>
        <pc:sldMkLst>
          <pc:docMk/>
          <pc:sldMk cId="4012691903" sldId="284"/>
        </pc:sldMkLst>
        <pc:picChg chg="add del mod">
          <ac:chgData name="ivan terrile" userId="7e05e03c-3078-4183-9efa-1e0d318bad20" providerId="ADAL" clId="{1AE92260-98EE-41A3-A12D-BC10BCAD1520}" dt="2023-11-23T13:23:10.322" v="324" actId="34818"/>
          <ac:picMkLst>
            <pc:docMk/>
            <pc:sldMk cId="4012691903" sldId="284"/>
            <ac:picMk id="3" creationId="{8FCDE349-66D2-4497-E0E0-46C0ECD3ED99}"/>
          </ac:picMkLst>
        </pc:picChg>
        <pc:picChg chg="mod">
          <ac:chgData name="ivan terrile" userId="7e05e03c-3078-4183-9efa-1e0d318bad20" providerId="ADAL" clId="{1AE92260-98EE-41A3-A12D-BC10BCAD1520}" dt="2023-11-23T13:26:19.921" v="356" actId="555"/>
          <ac:picMkLst>
            <pc:docMk/>
            <pc:sldMk cId="4012691903" sldId="284"/>
            <ac:picMk id="97" creationId="{99ABA03A-32E4-9D81-C44A-ECDAD1036E2E}"/>
          </ac:picMkLst>
        </pc:picChg>
      </pc:sldChg>
      <pc:sldChg chg="addSp delSp modSp mod">
        <pc:chgData name="ivan terrile" userId="7e05e03c-3078-4183-9efa-1e0d318bad20" providerId="ADAL" clId="{1AE92260-98EE-41A3-A12D-BC10BCAD1520}" dt="2023-11-23T13:25:31.921" v="350"/>
        <pc:sldMkLst>
          <pc:docMk/>
          <pc:sldMk cId="3370789934" sldId="285"/>
        </pc:sldMkLst>
        <pc:picChg chg="add del mod">
          <ac:chgData name="ivan terrile" userId="7e05e03c-3078-4183-9efa-1e0d318bad20" providerId="ADAL" clId="{1AE92260-98EE-41A3-A12D-BC10BCAD1520}" dt="2023-11-23T13:23:10.322" v="324" actId="34818"/>
          <ac:picMkLst>
            <pc:docMk/>
            <pc:sldMk cId="3370789934" sldId="285"/>
            <ac:picMk id="3" creationId="{04527556-F0C5-329B-648B-04BED9BFC541}"/>
          </ac:picMkLst>
        </pc:picChg>
        <pc:picChg chg="mod">
          <ac:chgData name="ivan terrile" userId="7e05e03c-3078-4183-9efa-1e0d318bad20" providerId="ADAL" clId="{1AE92260-98EE-41A3-A12D-BC10BCAD1520}" dt="2023-11-23T13:25:31.921" v="350"/>
          <ac:picMkLst>
            <pc:docMk/>
            <pc:sldMk cId="3370789934" sldId="285"/>
            <ac:picMk id="57" creationId="{831E80DD-F805-8468-7B83-0F1053DFF486}"/>
          </ac:picMkLst>
        </pc:picChg>
      </pc:sldChg>
      <pc:sldChg chg="addSp delSp modSp mod">
        <pc:chgData name="ivan terrile" userId="7e05e03c-3078-4183-9efa-1e0d318bad20" providerId="ADAL" clId="{1AE92260-98EE-41A3-A12D-BC10BCAD1520}" dt="2023-11-23T13:26:43.127" v="359" actId="555"/>
        <pc:sldMkLst>
          <pc:docMk/>
          <pc:sldMk cId="2508649956" sldId="286"/>
        </pc:sldMkLst>
        <pc:picChg chg="add del mod">
          <ac:chgData name="ivan terrile" userId="7e05e03c-3078-4183-9efa-1e0d318bad20" providerId="ADAL" clId="{1AE92260-98EE-41A3-A12D-BC10BCAD1520}" dt="2023-11-23T13:23:10.322" v="324" actId="34818"/>
          <ac:picMkLst>
            <pc:docMk/>
            <pc:sldMk cId="2508649956" sldId="286"/>
            <ac:picMk id="2" creationId="{094051DF-7078-4796-F53E-FABF6F72B41A}"/>
          </ac:picMkLst>
        </pc:picChg>
        <pc:picChg chg="mod">
          <ac:chgData name="ivan terrile" userId="7e05e03c-3078-4183-9efa-1e0d318bad20" providerId="ADAL" clId="{1AE92260-98EE-41A3-A12D-BC10BCAD1520}" dt="2023-11-23T13:26:43.127" v="359" actId="555"/>
          <ac:picMkLst>
            <pc:docMk/>
            <pc:sldMk cId="2508649956" sldId="286"/>
            <ac:picMk id="65" creationId="{5600B9CA-2AA0-1B46-6389-2E9B69A7407C}"/>
          </ac:picMkLst>
        </pc:picChg>
      </pc:sldChg>
      <pc:sldChg chg="addSp delSp modSp mod">
        <pc:chgData name="ivan terrile" userId="7e05e03c-3078-4183-9efa-1e0d318bad20" providerId="ADAL" clId="{1AE92260-98EE-41A3-A12D-BC10BCAD1520}" dt="2023-11-23T13:27:27.434" v="368" actId="555"/>
        <pc:sldMkLst>
          <pc:docMk/>
          <pc:sldMk cId="3458244716" sldId="287"/>
        </pc:sldMkLst>
        <pc:picChg chg="add del mod">
          <ac:chgData name="ivan terrile" userId="7e05e03c-3078-4183-9efa-1e0d318bad20" providerId="ADAL" clId="{1AE92260-98EE-41A3-A12D-BC10BCAD1520}" dt="2023-11-23T13:23:10.322" v="324" actId="34818"/>
          <ac:picMkLst>
            <pc:docMk/>
            <pc:sldMk cId="3458244716" sldId="287"/>
            <ac:picMk id="4" creationId="{F2C09AC6-A581-8BB0-A0CA-BE6F3C29C7A0}"/>
          </ac:picMkLst>
        </pc:picChg>
        <pc:picChg chg="mod">
          <ac:chgData name="ivan terrile" userId="7e05e03c-3078-4183-9efa-1e0d318bad20" providerId="ADAL" clId="{1AE92260-98EE-41A3-A12D-BC10BCAD1520}" dt="2023-11-23T13:27:27.434" v="368" actId="555"/>
          <ac:picMkLst>
            <pc:docMk/>
            <pc:sldMk cId="3458244716" sldId="287"/>
            <ac:picMk id="35" creationId="{64F07C4E-771E-8002-0ED5-7EBA14DA3104}"/>
          </ac:picMkLst>
        </pc:picChg>
      </pc:sldChg>
      <pc:sldChg chg="addSp delSp modSp mod">
        <pc:chgData name="ivan terrile" userId="7e05e03c-3078-4183-9efa-1e0d318bad20" providerId="ADAL" clId="{1AE92260-98EE-41A3-A12D-BC10BCAD1520}" dt="2023-11-23T13:28:05.253" v="377" actId="555"/>
        <pc:sldMkLst>
          <pc:docMk/>
          <pc:sldMk cId="3748052513" sldId="289"/>
        </pc:sldMkLst>
        <pc:picChg chg="add del mod">
          <ac:chgData name="ivan terrile" userId="7e05e03c-3078-4183-9efa-1e0d318bad20" providerId="ADAL" clId="{1AE92260-98EE-41A3-A12D-BC10BCAD1520}" dt="2023-11-23T13:23:10.322" v="324" actId="34818"/>
          <ac:picMkLst>
            <pc:docMk/>
            <pc:sldMk cId="3748052513" sldId="289"/>
            <ac:picMk id="3" creationId="{96F1D544-6A8C-3392-EB76-36625968A732}"/>
          </ac:picMkLst>
        </pc:picChg>
        <pc:picChg chg="mod">
          <ac:chgData name="ivan terrile" userId="7e05e03c-3078-4183-9efa-1e0d318bad20" providerId="ADAL" clId="{1AE92260-98EE-41A3-A12D-BC10BCAD1520}" dt="2023-11-23T13:28:05.253" v="377" actId="555"/>
          <ac:picMkLst>
            <pc:docMk/>
            <pc:sldMk cId="3748052513" sldId="289"/>
            <ac:picMk id="31" creationId="{FC2D69A7-C10B-7C75-AC3D-9C2C03BB597E}"/>
          </ac:picMkLst>
        </pc:picChg>
      </pc:sldChg>
      <pc:sldChg chg="addSp delSp modSp mod modTransition">
        <pc:chgData name="ivan terrile" userId="7e05e03c-3078-4183-9efa-1e0d318bad20" providerId="ADAL" clId="{1AE92260-98EE-41A3-A12D-BC10BCAD1520}" dt="2023-11-23T13:36:51.303" v="398"/>
        <pc:sldMkLst>
          <pc:docMk/>
          <pc:sldMk cId="2510012704" sldId="292"/>
        </pc:sldMkLst>
        <pc:picChg chg="add del mod">
          <ac:chgData name="ivan terrile" userId="7e05e03c-3078-4183-9efa-1e0d318bad20" providerId="ADAL" clId="{1AE92260-98EE-41A3-A12D-BC10BCAD1520}" dt="2023-11-23T13:23:10.322" v="324" actId="34818"/>
          <ac:picMkLst>
            <pc:docMk/>
            <pc:sldMk cId="2510012704" sldId="292"/>
            <ac:picMk id="3" creationId="{DAE1CC16-326A-D063-7473-6E4FF8C8CD79}"/>
          </ac:picMkLst>
        </pc:picChg>
        <pc:picChg chg="mod">
          <ac:chgData name="ivan terrile" userId="7e05e03c-3078-4183-9efa-1e0d318bad20" providerId="ADAL" clId="{1AE92260-98EE-41A3-A12D-BC10BCAD1520}" dt="2023-11-23T13:28:18.967" v="380" actId="555"/>
          <ac:picMkLst>
            <pc:docMk/>
            <pc:sldMk cId="2510012704" sldId="292"/>
            <ac:picMk id="42" creationId="{38929FA1-6E06-6CDD-3F8D-7D719737A89B}"/>
          </ac:picMkLst>
        </pc:picChg>
      </pc:sldChg>
      <pc:sldChg chg="addSp delSp modSp mod">
        <pc:chgData name="ivan terrile" userId="7e05e03c-3078-4183-9efa-1e0d318bad20" providerId="ADAL" clId="{1AE92260-98EE-41A3-A12D-BC10BCAD1520}" dt="2023-11-23T13:27:39.212" v="371" actId="555"/>
        <pc:sldMkLst>
          <pc:docMk/>
          <pc:sldMk cId="248500746" sldId="296"/>
        </pc:sldMkLst>
        <pc:picChg chg="add del mod">
          <ac:chgData name="ivan terrile" userId="7e05e03c-3078-4183-9efa-1e0d318bad20" providerId="ADAL" clId="{1AE92260-98EE-41A3-A12D-BC10BCAD1520}" dt="2023-11-23T13:23:10.322" v="324" actId="34818"/>
          <ac:picMkLst>
            <pc:docMk/>
            <pc:sldMk cId="248500746" sldId="296"/>
            <ac:picMk id="4" creationId="{42F89949-0926-AB58-B69F-C7447C9A07DA}"/>
          </ac:picMkLst>
        </pc:picChg>
        <pc:picChg chg="mod">
          <ac:chgData name="ivan terrile" userId="7e05e03c-3078-4183-9efa-1e0d318bad20" providerId="ADAL" clId="{1AE92260-98EE-41A3-A12D-BC10BCAD1520}" dt="2023-11-23T13:27:39.212" v="371" actId="555"/>
          <ac:picMkLst>
            <pc:docMk/>
            <pc:sldMk cId="248500746" sldId="296"/>
            <ac:picMk id="32" creationId="{0E82E916-B7DB-F467-AEDA-2E90DCAB997F}"/>
          </ac:picMkLst>
        </pc:picChg>
      </pc:sldChg>
      <pc:sldChg chg="addSp delSp modSp mod">
        <pc:chgData name="ivan terrile" userId="7e05e03c-3078-4183-9efa-1e0d318bad20" providerId="ADAL" clId="{1AE92260-98EE-41A3-A12D-BC10BCAD1520}" dt="2023-11-23T13:24:43.782" v="344" actId="555"/>
        <pc:sldMkLst>
          <pc:docMk/>
          <pc:sldMk cId="2062089506" sldId="297"/>
        </pc:sldMkLst>
        <pc:picChg chg="add del mod">
          <ac:chgData name="ivan terrile" userId="7e05e03c-3078-4183-9efa-1e0d318bad20" providerId="ADAL" clId="{1AE92260-98EE-41A3-A12D-BC10BCAD1520}" dt="2023-11-23T13:23:10.322" v="324" actId="34818"/>
          <ac:picMkLst>
            <pc:docMk/>
            <pc:sldMk cId="2062089506" sldId="297"/>
            <ac:picMk id="2" creationId="{1F74DF33-FDBB-0A94-8655-F2EE86841885}"/>
          </ac:picMkLst>
        </pc:picChg>
        <pc:picChg chg="mod">
          <ac:chgData name="ivan terrile" userId="7e05e03c-3078-4183-9efa-1e0d318bad20" providerId="ADAL" clId="{1AE92260-98EE-41A3-A12D-BC10BCAD1520}" dt="2023-11-23T13:24:43.782" v="344" actId="555"/>
          <ac:picMkLst>
            <pc:docMk/>
            <pc:sldMk cId="2062089506" sldId="297"/>
            <ac:picMk id="70" creationId="{9188897E-9725-A38B-7EA5-2098EA28137A}"/>
          </ac:picMkLst>
        </pc:picChg>
      </pc:sldChg>
      <pc:sldChg chg="addSp delSp modSp mod">
        <pc:chgData name="ivan terrile" userId="7e05e03c-3078-4183-9efa-1e0d318bad20" providerId="ADAL" clId="{1AE92260-98EE-41A3-A12D-BC10BCAD1520}" dt="2023-11-23T13:27:51.954" v="374" actId="555"/>
        <pc:sldMkLst>
          <pc:docMk/>
          <pc:sldMk cId="2364262491" sldId="299"/>
        </pc:sldMkLst>
        <pc:picChg chg="add del mod">
          <ac:chgData name="ivan terrile" userId="7e05e03c-3078-4183-9efa-1e0d318bad20" providerId="ADAL" clId="{1AE92260-98EE-41A3-A12D-BC10BCAD1520}" dt="2023-11-23T13:23:10.322" v="324" actId="34818"/>
          <ac:picMkLst>
            <pc:docMk/>
            <pc:sldMk cId="2364262491" sldId="299"/>
            <ac:picMk id="8" creationId="{F9855857-8182-F87E-FFEE-BA7273EBCF2B}"/>
          </ac:picMkLst>
        </pc:picChg>
        <pc:picChg chg="mod">
          <ac:chgData name="ivan terrile" userId="7e05e03c-3078-4183-9efa-1e0d318bad20" providerId="ADAL" clId="{1AE92260-98EE-41A3-A12D-BC10BCAD1520}" dt="2023-11-23T13:27:51.954" v="374" actId="555"/>
          <ac:picMkLst>
            <pc:docMk/>
            <pc:sldMk cId="2364262491" sldId="299"/>
            <ac:picMk id="30" creationId="{B0273DA4-7CF6-3761-7A00-0CDD3C76000C}"/>
          </ac:picMkLst>
        </pc:picChg>
      </pc:sldChg>
      <pc:sldChg chg="addSp delSp modSp mod">
        <pc:chgData name="ivan terrile" userId="7e05e03c-3078-4183-9efa-1e0d318bad20" providerId="ADAL" clId="{1AE92260-98EE-41A3-A12D-BC10BCAD1520}" dt="2023-11-23T13:23:10.322" v="324" actId="34818"/>
        <pc:sldMkLst>
          <pc:docMk/>
          <pc:sldMk cId="1117719396" sldId="300"/>
        </pc:sldMkLst>
        <pc:picChg chg="add del mod">
          <ac:chgData name="ivan terrile" userId="7e05e03c-3078-4183-9efa-1e0d318bad20" providerId="ADAL" clId="{1AE92260-98EE-41A3-A12D-BC10BCAD1520}" dt="2023-11-23T13:23:10.322" v="324" actId="34818"/>
          <ac:picMkLst>
            <pc:docMk/>
            <pc:sldMk cId="1117719396" sldId="300"/>
            <ac:picMk id="2" creationId="{5D0790C6-D68F-1613-106C-DCCCE3C7D0A9}"/>
          </ac:picMkLst>
        </pc:picChg>
      </pc:sldChg>
      <pc:sldChg chg="delSp modSp del mod delAnim">
        <pc:chgData name="ivan terrile" userId="7e05e03c-3078-4183-9efa-1e0d318bad20" providerId="ADAL" clId="{1AE92260-98EE-41A3-A12D-BC10BCAD1520}" dt="2023-11-23T13:02:47.311" v="236" actId="47"/>
        <pc:sldMkLst>
          <pc:docMk/>
          <pc:sldMk cId="3488207028" sldId="305"/>
        </pc:sldMkLst>
        <pc:picChg chg="mod modCrop">
          <ac:chgData name="ivan terrile" userId="7e05e03c-3078-4183-9efa-1e0d318bad20" providerId="ADAL" clId="{1AE92260-98EE-41A3-A12D-BC10BCAD1520}" dt="2023-11-23T12:48:36.188" v="11"/>
          <ac:picMkLst>
            <pc:docMk/>
            <pc:sldMk cId="3488207028" sldId="305"/>
            <ac:picMk id="5" creationId="{51AE299B-024A-C2B8-98CC-1118A7855189}"/>
          </ac:picMkLst>
        </pc:picChg>
        <pc:picChg chg="del">
          <ac:chgData name="ivan terrile" userId="7e05e03c-3078-4183-9efa-1e0d318bad20" providerId="ADAL" clId="{1AE92260-98EE-41A3-A12D-BC10BCAD1520}" dt="2023-11-23T13:02:03.667" v="228" actId="21"/>
          <ac:picMkLst>
            <pc:docMk/>
            <pc:sldMk cId="3488207028" sldId="305"/>
            <ac:picMk id="25" creationId="{56C75E8F-B6EA-623A-FBBB-EFF10E365EDA}"/>
          </ac:picMkLst>
        </pc:picChg>
      </pc:sldChg>
      <pc:sldChg chg="addSp delSp modSp del mod delAnim">
        <pc:chgData name="ivan terrile" userId="7e05e03c-3078-4183-9efa-1e0d318bad20" providerId="ADAL" clId="{1AE92260-98EE-41A3-A12D-BC10BCAD1520}" dt="2023-11-23T13:08:53.894" v="299" actId="47"/>
        <pc:sldMkLst>
          <pc:docMk/>
          <pc:sldMk cId="1353495835" sldId="306"/>
        </pc:sldMkLst>
        <pc:spChg chg="del">
          <ac:chgData name="ivan terrile" userId="7e05e03c-3078-4183-9efa-1e0d318bad20" providerId="ADAL" clId="{1AE92260-98EE-41A3-A12D-BC10BCAD1520}" dt="2023-11-23T13:08:46.574" v="297" actId="21"/>
          <ac:spMkLst>
            <pc:docMk/>
            <pc:sldMk cId="1353495835" sldId="306"/>
            <ac:spMk id="3" creationId="{DE804B49-FC07-5FF0-4BB2-EA6FFBB3C1B6}"/>
          </ac:spMkLst>
        </pc:spChg>
        <pc:spChg chg="add mod">
          <ac:chgData name="ivan terrile" userId="7e05e03c-3078-4183-9efa-1e0d318bad20" providerId="ADAL" clId="{1AE92260-98EE-41A3-A12D-BC10BCAD1520}" dt="2023-11-23T13:08:46.574" v="297" actId="21"/>
          <ac:spMkLst>
            <pc:docMk/>
            <pc:sldMk cId="1353495835" sldId="306"/>
            <ac:spMk id="6" creationId="{B6CF9632-033D-6870-EC4A-D79B08CFA53F}"/>
          </ac:spMkLst>
        </pc:spChg>
        <pc:picChg chg="del">
          <ac:chgData name="ivan terrile" userId="7e05e03c-3078-4183-9efa-1e0d318bad20" providerId="ADAL" clId="{1AE92260-98EE-41A3-A12D-BC10BCAD1520}" dt="2023-11-23T13:07:58.684" v="266" actId="478"/>
          <ac:picMkLst>
            <pc:docMk/>
            <pc:sldMk cId="1353495835" sldId="306"/>
            <ac:picMk id="5" creationId="{D40AB767-D81C-371F-3443-CF249399BB3B}"/>
          </ac:picMkLst>
        </pc:picChg>
        <pc:picChg chg="del">
          <ac:chgData name="ivan terrile" userId="7e05e03c-3078-4183-9efa-1e0d318bad20" providerId="ADAL" clId="{1AE92260-98EE-41A3-A12D-BC10BCAD1520}" dt="2023-11-23T13:08:46.574" v="297" actId="21"/>
          <ac:picMkLst>
            <pc:docMk/>
            <pc:sldMk cId="1353495835" sldId="306"/>
            <ac:picMk id="62" creationId="{773DE09C-6503-0ED9-24EB-7AB5D68FD39F}"/>
          </ac:picMkLst>
        </pc:picChg>
      </pc:sldChg>
      <pc:sldChg chg="addSp delSp modSp mod modTransition">
        <pc:chgData name="ivan terrile" userId="7e05e03c-3078-4183-9efa-1e0d318bad20" providerId="ADAL" clId="{1AE92260-98EE-41A3-A12D-BC10BCAD1520}" dt="2023-11-23T13:36:51.303" v="398"/>
        <pc:sldMkLst>
          <pc:docMk/>
          <pc:sldMk cId="790395268" sldId="307"/>
        </pc:sldMkLst>
        <pc:spChg chg="mod">
          <ac:chgData name="ivan terrile" userId="7e05e03c-3078-4183-9efa-1e0d318bad20" providerId="ADAL" clId="{1AE92260-98EE-41A3-A12D-BC10BCAD1520}" dt="2023-11-23T12:59:12.901" v="202" actId="1076"/>
          <ac:spMkLst>
            <pc:docMk/>
            <pc:sldMk cId="790395268" sldId="307"/>
            <ac:spMk id="7" creationId="{37AA612C-191E-AD07-9866-F193657EC68A}"/>
          </ac:spMkLst>
        </pc:spChg>
        <pc:picChg chg="add del mod">
          <ac:chgData name="ivan terrile" userId="7e05e03c-3078-4183-9efa-1e0d318bad20" providerId="ADAL" clId="{1AE92260-98EE-41A3-A12D-BC10BCAD1520}" dt="2023-11-23T13:23:10.322" v="324" actId="34818"/>
          <ac:picMkLst>
            <pc:docMk/>
            <pc:sldMk cId="790395268" sldId="307"/>
            <ac:picMk id="8" creationId="{903A33F9-CCDC-68B7-8EFF-54463D93F1D8}"/>
          </ac:picMkLst>
        </pc:picChg>
        <pc:picChg chg="mod">
          <ac:chgData name="ivan terrile" userId="7e05e03c-3078-4183-9efa-1e0d318bad20" providerId="ADAL" clId="{1AE92260-98EE-41A3-A12D-BC10BCAD1520}" dt="2023-11-23T13:28:33.185" v="383" actId="555"/>
          <ac:picMkLst>
            <pc:docMk/>
            <pc:sldMk cId="790395268" sldId="307"/>
            <ac:picMk id="37" creationId="{1145740D-59B1-F47F-5939-B29F7BF71FC3}"/>
          </ac:picMkLst>
        </pc:picChg>
      </pc:sldChg>
      <pc:sldChg chg="addSp delSp modSp del mod setBg">
        <pc:chgData name="ivan terrile" userId="7e05e03c-3078-4183-9efa-1e0d318bad20" providerId="ADAL" clId="{1AE92260-98EE-41A3-A12D-BC10BCAD1520}" dt="2023-11-23T13:06:43.660" v="257" actId="47"/>
        <pc:sldMkLst>
          <pc:docMk/>
          <pc:sldMk cId="2237230737" sldId="308"/>
        </pc:sldMkLst>
        <pc:spChg chg="del">
          <ac:chgData name="ivan terrile" userId="7e05e03c-3078-4183-9efa-1e0d318bad20" providerId="ADAL" clId="{1AE92260-98EE-41A3-A12D-BC10BCAD1520}" dt="2023-11-23T12:59:52.222" v="206" actId="478"/>
          <ac:spMkLst>
            <pc:docMk/>
            <pc:sldMk cId="2237230737" sldId="308"/>
            <ac:spMk id="2" creationId="{626D0D0E-C81F-26EB-858E-6D34722226AC}"/>
          </ac:spMkLst>
        </pc:spChg>
        <pc:spChg chg="del">
          <ac:chgData name="ivan terrile" userId="7e05e03c-3078-4183-9efa-1e0d318bad20" providerId="ADAL" clId="{1AE92260-98EE-41A3-A12D-BC10BCAD1520}" dt="2023-11-23T13:06:25.923" v="253" actId="21"/>
          <ac:spMkLst>
            <pc:docMk/>
            <pc:sldMk cId="2237230737" sldId="308"/>
            <ac:spMk id="3" creationId="{4F4E134A-DB6D-CA21-867B-87104F331950}"/>
          </ac:spMkLst>
        </pc:spChg>
        <pc:spChg chg="add del mod">
          <ac:chgData name="ivan terrile" userId="7e05e03c-3078-4183-9efa-1e0d318bad20" providerId="ADAL" clId="{1AE92260-98EE-41A3-A12D-BC10BCAD1520}" dt="2023-11-23T12:59:55.153" v="207" actId="478"/>
          <ac:spMkLst>
            <pc:docMk/>
            <pc:sldMk cId="2237230737" sldId="308"/>
            <ac:spMk id="4" creationId="{247DDA06-DE00-1954-1F55-C414C6D5A392}"/>
          </ac:spMkLst>
        </pc:spChg>
        <pc:spChg chg="add del mod">
          <ac:chgData name="ivan terrile" userId="7e05e03c-3078-4183-9efa-1e0d318bad20" providerId="ADAL" clId="{1AE92260-98EE-41A3-A12D-BC10BCAD1520}" dt="2023-11-23T13:06:25.923" v="253" actId="21"/>
          <ac:spMkLst>
            <pc:docMk/>
            <pc:sldMk cId="2237230737" sldId="308"/>
            <ac:spMk id="5" creationId="{91733794-19D4-23D1-2AA1-D366FE50D3D2}"/>
          </ac:spMkLst>
        </pc:spChg>
        <pc:spChg chg="del mod">
          <ac:chgData name="ivan terrile" userId="7e05e03c-3078-4183-9efa-1e0d318bad20" providerId="ADAL" clId="{1AE92260-98EE-41A3-A12D-BC10BCAD1520}" dt="2023-11-23T12:59:46.922" v="205" actId="21"/>
          <ac:spMkLst>
            <pc:docMk/>
            <pc:sldMk cId="2237230737" sldId="308"/>
            <ac:spMk id="11" creationId="{659E5B62-0B33-0226-877A-2E9690E6494F}"/>
          </ac:spMkLst>
        </pc:spChg>
        <pc:spChg chg="del mod">
          <ac:chgData name="ivan terrile" userId="7e05e03c-3078-4183-9efa-1e0d318bad20" providerId="ADAL" clId="{1AE92260-98EE-41A3-A12D-BC10BCAD1520}" dt="2023-11-23T13:06:25.923" v="253" actId="21"/>
          <ac:spMkLst>
            <pc:docMk/>
            <pc:sldMk cId="2237230737" sldId="308"/>
            <ac:spMk id="13" creationId="{8D0E0BB2-3450-5244-EA32-E64496039B50}"/>
          </ac:spMkLst>
        </pc:spChg>
        <pc:picChg chg="del mod">
          <ac:chgData name="ivan terrile" userId="7e05e03c-3078-4183-9efa-1e0d318bad20" providerId="ADAL" clId="{1AE92260-98EE-41A3-A12D-BC10BCAD1520}" dt="2023-11-23T13:06:25.923" v="253" actId="21"/>
          <ac:picMkLst>
            <pc:docMk/>
            <pc:sldMk cId="2237230737" sldId="308"/>
            <ac:picMk id="15" creationId="{2ED05DF7-8C11-6492-4C2B-23BB3B119F97}"/>
          </ac:picMkLst>
        </pc:picChg>
        <pc:picChg chg="mod">
          <ac:chgData name="ivan terrile" userId="7e05e03c-3078-4183-9efa-1e0d318bad20" providerId="ADAL" clId="{1AE92260-98EE-41A3-A12D-BC10BCAD1520}" dt="2023-11-23T13:02:31.755" v="232" actId="1076"/>
          <ac:picMkLst>
            <pc:docMk/>
            <pc:sldMk cId="2237230737" sldId="308"/>
            <ac:picMk id="66" creationId="{C668F4B6-A20E-2B43-2AA2-6FA1BEE6B341}"/>
          </ac:picMkLst>
        </pc:picChg>
      </pc:sldChg>
      <pc:sldChg chg="addSp delSp modSp new del mod">
        <pc:chgData name="ivan terrile" userId="7e05e03c-3078-4183-9efa-1e0d318bad20" providerId="ADAL" clId="{1AE92260-98EE-41A3-A12D-BC10BCAD1520}" dt="2023-11-23T13:02:49.247" v="237" actId="47"/>
        <pc:sldMkLst>
          <pc:docMk/>
          <pc:sldMk cId="2690879207" sldId="309"/>
        </pc:sldMkLst>
        <pc:spChg chg="del">
          <ac:chgData name="ivan terrile" userId="7e05e03c-3078-4183-9efa-1e0d318bad20" providerId="ADAL" clId="{1AE92260-98EE-41A3-A12D-BC10BCAD1520}" dt="2023-11-23T12:48:57.788" v="14" actId="478"/>
          <ac:spMkLst>
            <pc:docMk/>
            <pc:sldMk cId="2690879207" sldId="309"/>
            <ac:spMk id="2" creationId="{444D0365-1CA1-DD6E-77A7-3AE36C6E6EEB}"/>
          </ac:spMkLst>
        </pc:spChg>
        <pc:spChg chg="del">
          <ac:chgData name="ivan terrile" userId="7e05e03c-3078-4183-9efa-1e0d318bad20" providerId="ADAL" clId="{1AE92260-98EE-41A3-A12D-BC10BCAD1520}" dt="2023-11-23T12:48:49.858" v="13" actId="478"/>
          <ac:spMkLst>
            <pc:docMk/>
            <pc:sldMk cId="2690879207" sldId="309"/>
            <ac:spMk id="3" creationId="{40091529-725F-B6A9-01EA-8FCB8ED09CC7}"/>
          </ac:spMkLst>
        </pc:spChg>
        <pc:spChg chg="add mod">
          <ac:chgData name="ivan terrile" userId="7e05e03c-3078-4183-9efa-1e0d318bad20" providerId="ADAL" clId="{1AE92260-98EE-41A3-A12D-BC10BCAD1520}" dt="2023-11-23T12:56:52.686" v="177" actId="164"/>
          <ac:spMkLst>
            <pc:docMk/>
            <pc:sldMk cId="2690879207" sldId="309"/>
            <ac:spMk id="5" creationId="{5CE5637A-0B48-377C-4CA1-357DA7488842}"/>
          </ac:spMkLst>
        </pc:spChg>
        <pc:spChg chg="add mod">
          <ac:chgData name="ivan terrile" userId="7e05e03c-3078-4183-9efa-1e0d318bad20" providerId="ADAL" clId="{1AE92260-98EE-41A3-A12D-BC10BCAD1520}" dt="2023-11-23T12:56:52.686" v="177" actId="164"/>
          <ac:spMkLst>
            <pc:docMk/>
            <pc:sldMk cId="2690879207" sldId="309"/>
            <ac:spMk id="6" creationId="{D9403A5A-2FA6-FA69-CB11-7835C204C004}"/>
          </ac:spMkLst>
        </pc:spChg>
        <pc:spChg chg="add mod">
          <ac:chgData name="ivan terrile" userId="7e05e03c-3078-4183-9efa-1e0d318bad20" providerId="ADAL" clId="{1AE92260-98EE-41A3-A12D-BC10BCAD1520}" dt="2023-11-23T12:56:52.686" v="177" actId="164"/>
          <ac:spMkLst>
            <pc:docMk/>
            <pc:sldMk cId="2690879207" sldId="309"/>
            <ac:spMk id="7" creationId="{C66B465B-55DC-7ABC-E704-35154B722F81}"/>
          </ac:spMkLst>
        </pc:spChg>
        <pc:spChg chg="add mod">
          <ac:chgData name="ivan terrile" userId="7e05e03c-3078-4183-9efa-1e0d318bad20" providerId="ADAL" clId="{1AE92260-98EE-41A3-A12D-BC10BCAD1520}" dt="2023-11-23T12:56:52.686" v="177" actId="164"/>
          <ac:spMkLst>
            <pc:docMk/>
            <pc:sldMk cId="2690879207" sldId="309"/>
            <ac:spMk id="8" creationId="{0C1789C4-ED02-3D81-CA62-437B07D1E25D}"/>
          </ac:spMkLst>
        </pc:spChg>
        <pc:spChg chg="add mod">
          <ac:chgData name="ivan terrile" userId="7e05e03c-3078-4183-9efa-1e0d318bad20" providerId="ADAL" clId="{1AE92260-98EE-41A3-A12D-BC10BCAD1520}" dt="2023-11-23T12:56:52.686" v="177" actId="164"/>
          <ac:spMkLst>
            <pc:docMk/>
            <pc:sldMk cId="2690879207" sldId="309"/>
            <ac:spMk id="9" creationId="{BB8714DB-F762-EDB0-FB9F-6A378BBA9869}"/>
          </ac:spMkLst>
        </pc:spChg>
        <pc:spChg chg="mod">
          <ac:chgData name="ivan terrile" userId="7e05e03c-3078-4183-9efa-1e0d318bad20" providerId="ADAL" clId="{1AE92260-98EE-41A3-A12D-BC10BCAD1520}" dt="2023-11-23T13:01:38.241" v="225"/>
          <ac:spMkLst>
            <pc:docMk/>
            <pc:sldMk cId="2690879207" sldId="309"/>
            <ac:spMk id="39" creationId="{7CFA0759-EB24-079A-459D-6C2724BB2403}"/>
          </ac:spMkLst>
        </pc:spChg>
        <pc:spChg chg="mod">
          <ac:chgData name="ivan terrile" userId="7e05e03c-3078-4183-9efa-1e0d318bad20" providerId="ADAL" clId="{1AE92260-98EE-41A3-A12D-BC10BCAD1520}" dt="2023-11-23T13:01:38.241" v="225"/>
          <ac:spMkLst>
            <pc:docMk/>
            <pc:sldMk cId="2690879207" sldId="309"/>
            <ac:spMk id="40" creationId="{9111A7EE-1946-F977-85A4-8B33676A2B7C}"/>
          </ac:spMkLst>
        </pc:spChg>
        <pc:spChg chg="mod">
          <ac:chgData name="ivan terrile" userId="7e05e03c-3078-4183-9efa-1e0d318bad20" providerId="ADAL" clId="{1AE92260-98EE-41A3-A12D-BC10BCAD1520}" dt="2023-11-23T13:01:38.241" v="225"/>
          <ac:spMkLst>
            <pc:docMk/>
            <pc:sldMk cId="2690879207" sldId="309"/>
            <ac:spMk id="41" creationId="{A15C295A-9A12-4B67-E9C7-00FB19EA6DC2}"/>
          </ac:spMkLst>
        </pc:spChg>
        <pc:spChg chg="mod">
          <ac:chgData name="ivan terrile" userId="7e05e03c-3078-4183-9efa-1e0d318bad20" providerId="ADAL" clId="{1AE92260-98EE-41A3-A12D-BC10BCAD1520}" dt="2023-11-23T13:01:38.241" v="225"/>
          <ac:spMkLst>
            <pc:docMk/>
            <pc:sldMk cId="2690879207" sldId="309"/>
            <ac:spMk id="42" creationId="{D7BC8B6B-D4E8-AB94-466B-08FB1FDA5415}"/>
          </ac:spMkLst>
        </pc:spChg>
        <pc:spChg chg="mod">
          <ac:chgData name="ivan terrile" userId="7e05e03c-3078-4183-9efa-1e0d318bad20" providerId="ADAL" clId="{1AE92260-98EE-41A3-A12D-BC10BCAD1520}" dt="2023-11-23T13:01:38.241" v="225"/>
          <ac:spMkLst>
            <pc:docMk/>
            <pc:sldMk cId="2690879207" sldId="309"/>
            <ac:spMk id="43" creationId="{9CF4CB46-69FB-CF41-0613-1F0B8001972D}"/>
          </ac:spMkLst>
        </pc:spChg>
        <pc:grpChg chg="add del mod">
          <ac:chgData name="ivan terrile" userId="7e05e03c-3078-4183-9efa-1e0d318bad20" providerId="ADAL" clId="{1AE92260-98EE-41A3-A12D-BC10BCAD1520}" dt="2023-11-23T13:01:34.911" v="224" actId="21"/>
          <ac:grpSpMkLst>
            <pc:docMk/>
            <pc:sldMk cId="2690879207" sldId="309"/>
            <ac:grpSpMk id="37" creationId="{3E56A127-A079-7A3E-5987-57DDC4CC5F35}"/>
          </ac:grpSpMkLst>
        </pc:grpChg>
        <pc:grpChg chg="add mod">
          <ac:chgData name="ivan terrile" userId="7e05e03c-3078-4183-9efa-1e0d318bad20" providerId="ADAL" clId="{1AE92260-98EE-41A3-A12D-BC10BCAD1520}" dt="2023-11-23T13:01:38.241" v="225"/>
          <ac:grpSpMkLst>
            <pc:docMk/>
            <pc:sldMk cId="2690879207" sldId="309"/>
            <ac:grpSpMk id="38" creationId="{A69633D3-1E50-E44C-BE14-2BF634D3BC98}"/>
          </ac:grpSpMkLst>
        </pc:grpChg>
        <pc:picChg chg="add del mod">
          <ac:chgData name="ivan terrile" userId="7e05e03c-3078-4183-9efa-1e0d318bad20" providerId="ADAL" clId="{1AE92260-98EE-41A3-A12D-BC10BCAD1520}" dt="2023-11-23T12:55:47.367" v="172" actId="478"/>
          <ac:picMkLst>
            <pc:docMk/>
            <pc:sldMk cId="2690879207" sldId="309"/>
            <ac:picMk id="4" creationId="{971DA8F3-ED56-ABEB-63CE-132545F57C1F}"/>
          </ac:picMkLst>
        </pc:picChg>
        <pc:cxnChg chg="add mod">
          <ac:chgData name="ivan terrile" userId="7e05e03c-3078-4183-9efa-1e0d318bad20" providerId="ADAL" clId="{1AE92260-98EE-41A3-A12D-BC10BCAD1520}" dt="2023-11-23T13:01:34.911" v="224" actId="21"/>
          <ac:cxnSpMkLst>
            <pc:docMk/>
            <pc:sldMk cId="2690879207" sldId="309"/>
            <ac:cxnSpMk id="11" creationId="{1B50878E-AFDD-BAFD-ED2E-C7685CB2C4A9}"/>
          </ac:cxnSpMkLst>
        </pc:cxnChg>
        <pc:cxnChg chg="add mod">
          <ac:chgData name="ivan terrile" userId="7e05e03c-3078-4183-9efa-1e0d318bad20" providerId="ADAL" clId="{1AE92260-98EE-41A3-A12D-BC10BCAD1520}" dt="2023-11-23T13:01:34.911" v="224" actId="21"/>
          <ac:cxnSpMkLst>
            <pc:docMk/>
            <pc:sldMk cId="2690879207" sldId="309"/>
            <ac:cxnSpMk id="12" creationId="{A19348B9-021C-9C63-1225-2F986A878AB8}"/>
          </ac:cxnSpMkLst>
        </pc:cxnChg>
        <pc:cxnChg chg="add mod">
          <ac:chgData name="ivan terrile" userId="7e05e03c-3078-4183-9efa-1e0d318bad20" providerId="ADAL" clId="{1AE92260-98EE-41A3-A12D-BC10BCAD1520}" dt="2023-11-23T13:01:34.911" v="224" actId="21"/>
          <ac:cxnSpMkLst>
            <pc:docMk/>
            <pc:sldMk cId="2690879207" sldId="309"/>
            <ac:cxnSpMk id="14" creationId="{851673F3-F96F-7046-9944-CEA38BA24E7E}"/>
          </ac:cxnSpMkLst>
        </pc:cxnChg>
        <pc:cxnChg chg="add del mod">
          <ac:chgData name="ivan terrile" userId="7e05e03c-3078-4183-9efa-1e0d318bad20" providerId="ADAL" clId="{1AE92260-98EE-41A3-A12D-BC10BCAD1520}" dt="2023-11-23T12:52:23.386" v="62" actId="478"/>
          <ac:cxnSpMkLst>
            <pc:docMk/>
            <pc:sldMk cId="2690879207" sldId="309"/>
            <ac:cxnSpMk id="18" creationId="{0B9A579E-2C43-FE92-56D3-24E415B84DBF}"/>
          </ac:cxnSpMkLst>
        </pc:cxnChg>
        <pc:cxnChg chg="add mod">
          <ac:chgData name="ivan terrile" userId="7e05e03c-3078-4183-9efa-1e0d318bad20" providerId="ADAL" clId="{1AE92260-98EE-41A3-A12D-BC10BCAD1520}" dt="2023-11-23T13:01:34.911" v="224" actId="21"/>
          <ac:cxnSpMkLst>
            <pc:docMk/>
            <pc:sldMk cId="2690879207" sldId="309"/>
            <ac:cxnSpMk id="21" creationId="{FCDBE04A-6A34-FE3B-FBB2-BB3FE9BAC002}"/>
          </ac:cxnSpMkLst>
        </pc:cxnChg>
        <pc:cxnChg chg="add del mod">
          <ac:chgData name="ivan terrile" userId="7e05e03c-3078-4183-9efa-1e0d318bad20" providerId="ADAL" clId="{1AE92260-98EE-41A3-A12D-BC10BCAD1520}" dt="2023-11-23T12:52:20.305" v="61" actId="478"/>
          <ac:cxnSpMkLst>
            <pc:docMk/>
            <pc:sldMk cId="2690879207" sldId="309"/>
            <ac:cxnSpMk id="25" creationId="{29186A8A-CFC0-B19E-2BE5-556E43C98408}"/>
          </ac:cxnSpMkLst>
        </pc:cxnChg>
        <pc:cxnChg chg="add mod">
          <ac:chgData name="ivan terrile" userId="7e05e03c-3078-4183-9efa-1e0d318bad20" providerId="ADAL" clId="{1AE92260-98EE-41A3-A12D-BC10BCAD1520}" dt="2023-11-23T13:01:34.911" v="224" actId="21"/>
          <ac:cxnSpMkLst>
            <pc:docMk/>
            <pc:sldMk cId="2690879207" sldId="309"/>
            <ac:cxnSpMk id="30" creationId="{08903F36-1B9F-E25C-08B1-9EC7E36408F5}"/>
          </ac:cxnSpMkLst>
        </pc:cxnChg>
        <pc:cxnChg chg="mod">
          <ac:chgData name="ivan terrile" userId="7e05e03c-3078-4183-9efa-1e0d318bad20" providerId="ADAL" clId="{1AE92260-98EE-41A3-A12D-BC10BCAD1520}" dt="2023-11-23T13:01:38.241" v="225"/>
          <ac:cxnSpMkLst>
            <pc:docMk/>
            <pc:sldMk cId="2690879207" sldId="309"/>
            <ac:cxnSpMk id="44" creationId="{D025C495-B1F1-E154-D66A-EB825CFA581F}"/>
          </ac:cxnSpMkLst>
        </pc:cxnChg>
        <pc:cxnChg chg="mod">
          <ac:chgData name="ivan terrile" userId="7e05e03c-3078-4183-9efa-1e0d318bad20" providerId="ADAL" clId="{1AE92260-98EE-41A3-A12D-BC10BCAD1520}" dt="2023-11-23T13:01:38.241" v="225"/>
          <ac:cxnSpMkLst>
            <pc:docMk/>
            <pc:sldMk cId="2690879207" sldId="309"/>
            <ac:cxnSpMk id="45" creationId="{8CA31205-CFF6-9608-4BC5-5511A098BA1B}"/>
          </ac:cxnSpMkLst>
        </pc:cxnChg>
        <pc:cxnChg chg="mod">
          <ac:chgData name="ivan terrile" userId="7e05e03c-3078-4183-9efa-1e0d318bad20" providerId="ADAL" clId="{1AE92260-98EE-41A3-A12D-BC10BCAD1520}" dt="2023-11-23T13:01:38.241" v="225"/>
          <ac:cxnSpMkLst>
            <pc:docMk/>
            <pc:sldMk cId="2690879207" sldId="309"/>
            <ac:cxnSpMk id="46" creationId="{EE3A0509-AA6D-196F-3AA4-36D2A17E1D70}"/>
          </ac:cxnSpMkLst>
        </pc:cxnChg>
        <pc:cxnChg chg="mod">
          <ac:chgData name="ivan terrile" userId="7e05e03c-3078-4183-9efa-1e0d318bad20" providerId="ADAL" clId="{1AE92260-98EE-41A3-A12D-BC10BCAD1520}" dt="2023-11-23T13:01:38.241" v="225"/>
          <ac:cxnSpMkLst>
            <pc:docMk/>
            <pc:sldMk cId="2690879207" sldId="309"/>
            <ac:cxnSpMk id="47" creationId="{1AF8E80D-4012-E903-B276-55F8A9A25755}"/>
          </ac:cxnSpMkLst>
        </pc:cxnChg>
        <pc:cxnChg chg="mod">
          <ac:chgData name="ivan terrile" userId="7e05e03c-3078-4183-9efa-1e0d318bad20" providerId="ADAL" clId="{1AE92260-98EE-41A3-A12D-BC10BCAD1520}" dt="2023-11-23T13:01:38.241" v="225"/>
          <ac:cxnSpMkLst>
            <pc:docMk/>
            <pc:sldMk cId="2690879207" sldId="309"/>
            <ac:cxnSpMk id="48" creationId="{D9540DE6-ADCF-12A9-D9C4-9FEE8DCCDD39}"/>
          </ac:cxnSpMkLst>
        </pc:cxnChg>
      </pc:sldChg>
      <pc:sldChg chg="addSp delSp modSp add del mod">
        <pc:chgData name="ivan terrile" userId="7e05e03c-3078-4183-9efa-1e0d318bad20" providerId="ADAL" clId="{1AE92260-98EE-41A3-A12D-BC10BCAD1520}" dt="2023-11-23T12:58:42.259" v="200"/>
        <pc:sldMkLst>
          <pc:docMk/>
          <pc:sldMk cId="1802071109" sldId="310"/>
        </pc:sldMkLst>
        <pc:spChg chg="add del">
          <ac:chgData name="ivan terrile" userId="7e05e03c-3078-4183-9efa-1e0d318bad20" providerId="ADAL" clId="{1AE92260-98EE-41A3-A12D-BC10BCAD1520}" dt="2023-11-23T12:58:41.379" v="196" actId="478"/>
          <ac:spMkLst>
            <pc:docMk/>
            <pc:sldMk cId="1802071109" sldId="310"/>
            <ac:spMk id="5" creationId="{9431C47D-A26D-92D0-BB63-7EF0DF1EA543}"/>
          </ac:spMkLst>
        </pc:spChg>
        <pc:spChg chg="add del">
          <ac:chgData name="ivan terrile" userId="7e05e03c-3078-4183-9efa-1e0d318bad20" providerId="ADAL" clId="{1AE92260-98EE-41A3-A12D-BC10BCAD1520}" dt="2023-11-23T12:58:40.539" v="192" actId="478"/>
          <ac:spMkLst>
            <pc:docMk/>
            <pc:sldMk cId="1802071109" sldId="310"/>
            <ac:spMk id="7" creationId="{37AA612C-191E-AD07-9866-F193657EC68A}"/>
          </ac:spMkLst>
        </pc:spChg>
        <pc:spChg chg="add del mod">
          <ac:chgData name="ivan terrile" userId="7e05e03c-3078-4183-9efa-1e0d318bad20" providerId="ADAL" clId="{1AE92260-98EE-41A3-A12D-BC10BCAD1520}" dt="2023-11-23T12:58:42.150" v="199"/>
          <ac:spMkLst>
            <pc:docMk/>
            <pc:sldMk cId="1802071109" sldId="310"/>
            <ac:spMk id="8" creationId="{031BE1BE-1EC4-CAB8-99E1-5BF93CBC19A8}"/>
          </ac:spMkLst>
        </pc:spChg>
        <pc:spChg chg="add del mod">
          <ac:chgData name="ivan terrile" userId="7e05e03c-3078-4183-9efa-1e0d318bad20" providerId="ADAL" clId="{1AE92260-98EE-41A3-A12D-BC10BCAD1520}" dt="2023-11-23T12:58:41.279" v="195"/>
          <ac:spMkLst>
            <pc:docMk/>
            <pc:sldMk cId="1802071109" sldId="310"/>
            <ac:spMk id="9" creationId="{AB21BAFA-991E-0874-1151-C4EB4BC49466}"/>
          </ac:spMkLst>
        </pc:spChg>
        <pc:spChg chg="add del mod">
          <ac:chgData name="ivan terrile" userId="7e05e03c-3078-4183-9efa-1e0d318bad20" providerId="ADAL" clId="{1AE92260-98EE-41A3-A12D-BC10BCAD1520}" dt="2023-11-23T12:58:40.840" v="194"/>
          <ac:spMkLst>
            <pc:docMk/>
            <pc:sldMk cId="1802071109" sldId="310"/>
            <ac:spMk id="10" creationId="{5C2DFDB5-825D-2301-8555-B1B6E188561E}"/>
          </ac:spMkLst>
        </pc:spChg>
        <pc:picChg chg="add del">
          <ac:chgData name="ivan terrile" userId="7e05e03c-3078-4183-9efa-1e0d318bad20" providerId="ADAL" clId="{1AE92260-98EE-41A3-A12D-BC10BCAD1520}" dt="2023-11-23T12:58:39.739" v="190" actId="478"/>
          <ac:picMkLst>
            <pc:docMk/>
            <pc:sldMk cId="1802071109" sldId="310"/>
            <ac:picMk id="6" creationId="{BF42B143-6B28-ECD0-1ECF-7EE1C997B14D}"/>
          </ac:picMkLst>
        </pc:picChg>
      </pc:sldChg>
      <pc:sldChg chg="addSp delSp modSp add del mod delAnim modAnim">
        <pc:chgData name="ivan terrile" userId="7e05e03c-3078-4183-9efa-1e0d318bad20" providerId="ADAL" clId="{1AE92260-98EE-41A3-A12D-BC10BCAD1520}" dt="2023-11-23T13:07:28.153" v="264" actId="47"/>
        <pc:sldMkLst>
          <pc:docMk/>
          <pc:sldMk cId="2514195096" sldId="310"/>
        </pc:sldMkLst>
        <pc:spChg chg="add del mod">
          <ac:chgData name="ivan terrile" userId="7e05e03c-3078-4183-9efa-1e0d318bad20" providerId="ADAL" clId="{1AE92260-98EE-41A3-A12D-BC10BCAD1520}" dt="2023-11-23T13:07:17.194" v="260" actId="21"/>
          <ac:spMkLst>
            <pc:docMk/>
            <pc:sldMk cId="2514195096" sldId="310"/>
            <ac:spMk id="2" creationId="{57648EA2-0A82-4FCE-DC40-93AAA90A6DE5}"/>
          </ac:spMkLst>
        </pc:spChg>
        <pc:spChg chg="add del">
          <ac:chgData name="ivan terrile" userId="7e05e03c-3078-4183-9efa-1e0d318bad20" providerId="ADAL" clId="{1AE92260-98EE-41A3-A12D-BC10BCAD1520}" dt="2023-11-23T13:01:10.151" v="219"/>
          <ac:spMkLst>
            <pc:docMk/>
            <pc:sldMk cId="2514195096" sldId="310"/>
            <ac:spMk id="3" creationId="{4F4E134A-DB6D-CA21-867B-87104F331950}"/>
          </ac:spMkLst>
        </pc:spChg>
        <pc:spChg chg="add del mod">
          <ac:chgData name="ivan terrile" userId="7e05e03c-3078-4183-9efa-1e0d318bad20" providerId="ADAL" clId="{1AE92260-98EE-41A3-A12D-BC10BCAD1520}" dt="2023-11-23T13:01:10.151" v="219"/>
          <ac:spMkLst>
            <pc:docMk/>
            <pc:sldMk cId="2514195096" sldId="310"/>
            <ac:spMk id="4" creationId="{C2CEC568-8702-383D-D5AC-7413F4350DFB}"/>
          </ac:spMkLst>
        </pc:spChg>
        <pc:spChg chg="add del">
          <ac:chgData name="ivan terrile" userId="7e05e03c-3078-4183-9efa-1e0d318bad20" providerId="ADAL" clId="{1AE92260-98EE-41A3-A12D-BC10BCAD1520}" dt="2023-11-23T13:01:11.871" v="221" actId="478"/>
          <ac:spMkLst>
            <pc:docMk/>
            <pc:sldMk cId="2514195096" sldId="310"/>
            <ac:spMk id="5" creationId="{91733794-19D4-23D1-2AA1-D366FE50D3D2}"/>
          </ac:spMkLst>
        </pc:spChg>
        <pc:spChg chg="add del mod">
          <ac:chgData name="ivan terrile" userId="7e05e03c-3078-4183-9efa-1e0d318bad20" providerId="ADAL" clId="{1AE92260-98EE-41A3-A12D-BC10BCAD1520}" dt="2023-11-23T13:07:17.194" v="260" actId="21"/>
          <ac:spMkLst>
            <pc:docMk/>
            <pc:sldMk cId="2514195096" sldId="310"/>
            <ac:spMk id="6" creationId="{FF4F4126-DC14-35B5-5C71-080BAA8D5789}"/>
          </ac:spMkLst>
        </pc:spChg>
        <pc:spChg chg="mod">
          <ac:chgData name="ivan terrile" userId="7e05e03c-3078-4183-9efa-1e0d318bad20" providerId="ADAL" clId="{1AE92260-98EE-41A3-A12D-BC10BCAD1520}" dt="2023-11-23T13:01:42.041" v="226"/>
          <ac:spMkLst>
            <pc:docMk/>
            <pc:sldMk cId="2514195096" sldId="310"/>
            <ac:spMk id="8" creationId="{644DAD85-36D1-F8C4-A31F-D0114294FC09}"/>
          </ac:spMkLst>
        </pc:spChg>
        <pc:spChg chg="mod">
          <ac:chgData name="ivan terrile" userId="7e05e03c-3078-4183-9efa-1e0d318bad20" providerId="ADAL" clId="{1AE92260-98EE-41A3-A12D-BC10BCAD1520}" dt="2023-11-23T13:01:42.041" v="226"/>
          <ac:spMkLst>
            <pc:docMk/>
            <pc:sldMk cId="2514195096" sldId="310"/>
            <ac:spMk id="9" creationId="{C99AD652-4380-ED56-20EE-9344EEF8B319}"/>
          </ac:spMkLst>
        </pc:spChg>
        <pc:spChg chg="mod">
          <ac:chgData name="ivan terrile" userId="7e05e03c-3078-4183-9efa-1e0d318bad20" providerId="ADAL" clId="{1AE92260-98EE-41A3-A12D-BC10BCAD1520}" dt="2023-11-23T13:01:42.041" v="226"/>
          <ac:spMkLst>
            <pc:docMk/>
            <pc:sldMk cId="2514195096" sldId="310"/>
            <ac:spMk id="11" creationId="{FBCA8F17-90BE-4450-F016-EFA5804A5658}"/>
          </ac:spMkLst>
        </pc:spChg>
        <pc:spChg chg="del">
          <ac:chgData name="ivan terrile" userId="7e05e03c-3078-4183-9efa-1e0d318bad20" providerId="ADAL" clId="{1AE92260-98EE-41A3-A12D-BC10BCAD1520}" dt="2023-11-23T13:00:40.541" v="214" actId="478"/>
          <ac:spMkLst>
            <pc:docMk/>
            <pc:sldMk cId="2514195096" sldId="310"/>
            <ac:spMk id="13" creationId="{8D0E0BB2-3450-5244-EA32-E64496039B50}"/>
          </ac:spMkLst>
        </pc:spChg>
        <pc:spChg chg="mod">
          <ac:chgData name="ivan terrile" userId="7e05e03c-3078-4183-9efa-1e0d318bad20" providerId="ADAL" clId="{1AE92260-98EE-41A3-A12D-BC10BCAD1520}" dt="2023-11-23T13:01:42.041" v="226"/>
          <ac:spMkLst>
            <pc:docMk/>
            <pc:sldMk cId="2514195096" sldId="310"/>
            <ac:spMk id="16" creationId="{5D11C170-9AEF-57EF-B203-5106A9BACFB2}"/>
          </ac:spMkLst>
        </pc:spChg>
        <pc:spChg chg="mod">
          <ac:chgData name="ivan terrile" userId="7e05e03c-3078-4183-9efa-1e0d318bad20" providerId="ADAL" clId="{1AE92260-98EE-41A3-A12D-BC10BCAD1520}" dt="2023-11-23T13:01:42.041" v="226"/>
          <ac:spMkLst>
            <pc:docMk/>
            <pc:sldMk cId="2514195096" sldId="310"/>
            <ac:spMk id="17" creationId="{3C485C9D-6BA3-F043-0680-E1BA5706E703}"/>
          </ac:spMkLst>
        </pc:spChg>
        <pc:spChg chg="add mod">
          <ac:chgData name="ivan terrile" userId="7e05e03c-3078-4183-9efa-1e0d318bad20" providerId="ADAL" clId="{1AE92260-98EE-41A3-A12D-BC10BCAD1520}" dt="2023-11-23T13:07:17.194" v="260" actId="21"/>
          <ac:spMkLst>
            <pc:docMk/>
            <pc:sldMk cId="2514195096" sldId="310"/>
            <ac:spMk id="25" creationId="{F4D38352-5A1F-5CEC-14B3-45C8589A62F7}"/>
          </ac:spMkLst>
        </pc:spChg>
        <pc:grpChg chg="add del mod">
          <ac:chgData name="ivan terrile" userId="7e05e03c-3078-4183-9efa-1e0d318bad20" providerId="ADAL" clId="{1AE92260-98EE-41A3-A12D-BC10BCAD1520}" dt="2023-11-23T13:07:17.194" v="260" actId="21"/>
          <ac:grpSpMkLst>
            <pc:docMk/>
            <pc:sldMk cId="2514195096" sldId="310"/>
            <ac:grpSpMk id="7" creationId="{CCB42F1A-19E3-4399-7602-A310B1C267A3}"/>
          </ac:grpSpMkLst>
        </pc:grpChg>
        <pc:picChg chg="del">
          <ac:chgData name="ivan terrile" userId="7e05e03c-3078-4183-9efa-1e0d318bad20" providerId="ADAL" clId="{1AE92260-98EE-41A3-A12D-BC10BCAD1520}" dt="2023-11-23T13:00:27.205" v="213" actId="478"/>
          <ac:picMkLst>
            <pc:docMk/>
            <pc:sldMk cId="2514195096" sldId="310"/>
            <ac:picMk id="15" creationId="{2ED05DF7-8C11-6492-4C2B-23BB3B119F97}"/>
          </ac:picMkLst>
        </pc:picChg>
        <pc:picChg chg="add del mod">
          <ac:chgData name="ivan terrile" userId="7e05e03c-3078-4183-9efa-1e0d318bad20" providerId="ADAL" clId="{1AE92260-98EE-41A3-A12D-BC10BCAD1520}" dt="2023-11-23T13:07:23.672" v="262" actId="21"/>
          <ac:picMkLst>
            <pc:docMk/>
            <pc:sldMk cId="2514195096" sldId="310"/>
            <ac:picMk id="23" creationId="{FB7D30FE-8A64-B031-DF63-841714F84107}"/>
          </ac:picMkLst>
        </pc:picChg>
        <pc:picChg chg="del">
          <ac:chgData name="ivan terrile" userId="7e05e03c-3078-4183-9efa-1e0d318bad20" providerId="ADAL" clId="{1AE92260-98EE-41A3-A12D-BC10BCAD1520}" dt="2023-11-23T13:00:23.889" v="212" actId="478"/>
          <ac:picMkLst>
            <pc:docMk/>
            <pc:sldMk cId="2514195096" sldId="310"/>
            <ac:picMk id="66" creationId="{C668F4B6-A20E-2B43-2AA2-6FA1BEE6B341}"/>
          </ac:picMkLst>
        </pc:picChg>
        <pc:cxnChg chg="mod">
          <ac:chgData name="ivan terrile" userId="7e05e03c-3078-4183-9efa-1e0d318bad20" providerId="ADAL" clId="{1AE92260-98EE-41A3-A12D-BC10BCAD1520}" dt="2023-11-23T13:07:17.194" v="260" actId="21"/>
          <ac:cxnSpMkLst>
            <pc:docMk/>
            <pc:sldMk cId="2514195096" sldId="310"/>
            <ac:cxnSpMk id="18" creationId="{C7B03B54-F2E4-F241-F76C-B601D341AFDF}"/>
          </ac:cxnSpMkLst>
        </pc:cxnChg>
        <pc:cxnChg chg="mod">
          <ac:chgData name="ivan terrile" userId="7e05e03c-3078-4183-9efa-1e0d318bad20" providerId="ADAL" clId="{1AE92260-98EE-41A3-A12D-BC10BCAD1520}" dt="2023-11-23T13:07:17.194" v="260" actId="21"/>
          <ac:cxnSpMkLst>
            <pc:docMk/>
            <pc:sldMk cId="2514195096" sldId="310"/>
            <ac:cxnSpMk id="19" creationId="{2E2D78AC-F810-48BC-A48D-841ED37F004D}"/>
          </ac:cxnSpMkLst>
        </pc:cxnChg>
        <pc:cxnChg chg="mod">
          <ac:chgData name="ivan terrile" userId="7e05e03c-3078-4183-9efa-1e0d318bad20" providerId="ADAL" clId="{1AE92260-98EE-41A3-A12D-BC10BCAD1520}" dt="2023-11-23T13:07:17.194" v="260" actId="21"/>
          <ac:cxnSpMkLst>
            <pc:docMk/>
            <pc:sldMk cId="2514195096" sldId="310"/>
            <ac:cxnSpMk id="20" creationId="{4B67539B-850B-78B4-C1C2-153B2A9F1CD1}"/>
          </ac:cxnSpMkLst>
        </pc:cxnChg>
        <pc:cxnChg chg="mod">
          <ac:chgData name="ivan terrile" userId="7e05e03c-3078-4183-9efa-1e0d318bad20" providerId="ADAL" clId="{1AE92260-98EE-41A3-A12D-BC10BCAD1520}" dt="2023-11-23T13:07:17.194" v="260" actId="21"/>
          <ac:cxnSpMkLst>
            <pc:docMk/>
            <pc:sldMk cId="2514195096" sldId="310"/>
            <ac:cxnSpMk id="21" creationId="{6B1626D3-5877-3717-5431-ED80C3A69CD2}"/>
          </ac:cxnSpMkLst>
        </pc:cxnChg>
        <pc:cxnChg chg="mod">
          <ac:chgData name="ivan terrile" userId="7e05e03c-3078-4183-9efa-1e0d318bad20" providerId="ADAL" clId="{1AE92260-98EE-41A3-A12D-BC10BCAD1520}" dt="2023-11-23T13:07:17.194" v="260" actId="21"/>
          <ac:cxnSpMkLst>
            <pc:docMk/>
            <pc:sldMk cId="2514195096" sldId="310"/>
            <ac:cxnSpMk id="22" creationId="{226E90F7-BEE5-7189-4098-8AC7DFB265BE}"/>
          </ac:cxnSpMkLst>
        </pc:cxnChg>
      </pc:sldChg>
      <pc:sldChg chg="addSp delSp modSp add del mod addAnim delAnim modAnim">
        <pc:chgData name="ivan terrile" userId="7e05e03c-3078-4183-9efa-1e0d318bad20" providerId="ADAL" clId="{1AE92260-98EE-41A3-A12D-BC10BCAD1520}" dt="2023-11-23T13:05:58.252" v="250"/>
        <pc:sldMkLst>
          <pc:docMk/>
          <pc:sldMk cId="323512663" sldId="311"/>
        </pc:sldMkLst>
        <pc:spChg chg="add del">
          <ac:chgData name="ivan terrile" userId="7e05e03c-3078-4183-9efa-1e0d318bad20" providerId="ADAL" clId="{1AE92260-98EE-41A3-A12D-BC10BCAD1520}" dt="2023-11-23T13:05:57.192" v="249" actId="478"/>
          <ac:spMkLst>
            <pc:docMk/>
            <pc:sldMk cId="323512663" sldId="311"/>
            <ac:spMk id="2" creationId="{AD9E8BE6-03CA-45E0-1089-E6360365DE49}"/>
          </ac:spMkLst>
        </pc:spChg>
        <pc:spChg chg="add del">
          <ac:chgData name="ivan terrile" userId="7e05e03c-3078-4183-9efa-1e0d318bad20" providerId="ADAL" clId="{1AE92260-98EE-41A3-A12D-BC10BCAD1520}" dt="2023-11-23T13:05:57.192" v="249" actId="478"/>
          <ac:spMkLst>
            <pc:docMk/>
            <pc:sldMk cId="323512663" sldId="311"/>
            <ac:spMk id="3" creationId="{6EB799AF-83F0-446A-7E4D-A2AF7F70FA17}"/>
          </ac:spMkLst>
        </pc:spChg>
        <pc:spChg chg="add del">
          <ac:chgData name="ivan terrile" userId="7e05e03c-3078-4183-9efa-1e0d318bad20" providerId="ADAL" clId="{1AE92260-98EE-41A3-A12D-BC10BCAD1520}" dt="2023-11-23T13:05:57.192" v="249" actId="478"/>
          <ac:spMkLst>
            <pc:docMk/>
            <pc:sldMk cId="323512663" sldId="311"/>
            <ac:spMk id="4" creationId="{32470EAD-F4DC-028F-FF7C-2F7A3B8C70F3}"/>
          </ac:spMkLst>
        </pc:spChg>
        <pc:spChg chg="add del">
          <ac:chgData name="ivan terrile" userId="7e05e03c-3078-4183-9efa-1e0d318bad20" providerId="ADAL" clId="{1AE92260-98EE-41A3-A12D-BC10BCAD1520}" dt="2023-11-23T13:05:57.192" v="249" actId="478"/>
          <ac:spMkLst>
            <pc:docMk/>
            <pc:sldMk cId="323512663" sldId="311"/>
            <ac:spMk id="5" creationId="{9431C47D-A26D-92D0-BB63-7EF0DF1EA543}"/>
          </ac:spMkLst>
        </pc:spChg>
        <pc:spChg chg="add del">
          <ac:chgData name="ivan terrile" userId="7e05e03c-3078-4183-9efa-1e0d318bad20" providerId="ADAL" clId="{1AE92260-98EE-41A3-A12D-BC10BCAD1520}" dt="2023-11-23T13:05:57.192" v="249" actId="478"/>
          <ac:spMkLst>
            <pc:docMk/>
            <pc:sldMk cId="323512663" sldId="311"/>
            <ac:spMk id="7" creationId="{37AA612C-191E-AD07-9866-F193657EC68A}"/>
          </ac:spMkLst>
        </pc:spChg>
        <pc:spChg chg="add del mod">
          <ac:chgData name="ivan terrile" userId="7e05e03c-3078-4183-9efa-1e0d318bad20" providerId="ADAL" clId="{1AE92260-98EE-41A3-A12D-BC10BCAD1520}" dt="2023-11-23T13:05:56.812" v="248"/>
          <ac:spMkLst>
            <pc:docMk/>
            <pc:sldMk cId="323512663" sldId="311"/>
            <ac:spMk id="8" creationId="{BAD4B067-7F03-8B42-5509-78F7BE7470B9}"/>
          </ac:spMkLst>
        </pc:spChg>
        <pc:spChg chg="add del mod">
          <ac:chgData name="ivan terrile" userId="7e05e03c-3078-4183-9efa-1e0d318bad20" providerId="ADAL" clId="{1AE92260-98EE-41A3-A12D-BC10BCAD1520}" dt="2023-11-23T13:05:56.812" v="248"/>
          <ac:spMkLst>
            <pc:docMk/>
            <pc:sldMk cId="323512663" sldId="311"/>
            <ac:spMk id="9" creationId="{A612EA6E-598C-6DBF-A478-5ABBD72D8071}"/>
          </ac:spMkLst>
        </pc:spChg>
        <pc:spChg chg="add del mod">
          <ac:chgData name="ivan terrile" userId="7e05e03c-3078-4183-9efa-1e0d318bad20" providerId="ADAL" clId="{1AE92260-98EE-41A3-A12D-BC10BCAD1520}" dt="2023-11-23T13:05:56.812" v="248"/>
          <ac:spMkLst>
            <pc:docMk/>
            <pc:sldMk cId="323512663" sldId="311"/>
            <ac:spMk id="10" creationId="{8C4F057C-5E92-F846-60FB-9844D83A2D3C}"/>
          </ac:spMkLst>
        </pc:spChg>
        <pc:spChg chg="add del mod">
          <ac:chgData name="ivan terrile" userId="7e05e03c-3078-4183-9efa-1e0d318bad20" providerId="ADAL" clId="{1AE92260-98EE-41A3-A12D-BC10BCAD1520}" dt="2023-11-23T13:05:56.812" v="248"/>
          <ac:spMkLst>
            <pc:docMk/>
            <pc:sldMk cId="323512663" sldId="311"/>
            <ac:spMk id="11" creationId="{59327243-5F53-214A-4E9B-379F902F38B5}"/>
          </ac:spMkLst>
        </pc:spChg>
        <pc:spChg chg="add del mod">
          <ac:chgData name="ivan terrile" userId="7e05e03c-3078-4183-9efa-1e0d318bad20" providerId="ADAL" clId="{1AE92260-98EE-41A3-A12D-BC10BCAD1520}" dt="2023-11-23T13:05:56.812" v="248"/>
          <ac:spMkLst>
            <pc:docMk/>
            <pc:sldMk cId="323512663" sldId="311"/>
            <ac:spMk id="12" creationId="{6244DFB2-7BE1-25E0-97D5-460BB0CADF11}"/>
          </ac:spMkLst>
        </pc:spChg>
        <pc:spChg chg="add del mod">
          <ac:chgData name="ivan terrile" userId="7e05e03c-3078-4183-9efa-1e0d318bad20" providerId="ADAL" clId="{1AE92260-98EE-41A3-A12D-BC10BCAD1520}" dt="2023-11-23T13:05:56.812" v="248"/>
          <ac:spMkLst>
            <pc:docMk/>
            <pc:sldMk cId="323512663" sldId="311"/>
            <ac:spMk id="15" creationId="{3F1A67D7-E082-1FE3-A032-8EB7C6129143}"/>
          </ac:spMkLst>
        </pc:spChg>
        <pc:picChg chg="add del">
          <ac:chgData name="ivan terrile" userId="7e05e03c-3078-4183-9efa-1e0d318bad20" providerId="ADAL" clId="{1AE92260-98EE-41A3-A12D-BC10BCAD1520}" dt="2023-11-23T13:05:57.192" v="249" actId="478"/>
          <ac:picMkLst>
            <pc:docMk/>
            <pc:sldMk cId="323512663" sldId="311"/>
            <ac:picMk id="6" creationId="{BF42B143-6B28-ECD0-1ECF-7EE1C997B14D}"/>
          </ac:picMkLst>
        </pc:picChg>
        <pc:picChg chg="add del mod">
          <ac:chgData name="ivan terrile" userId="7e05e03c-3078-4183-9efa-1e0d318bad20" providerId="ADAL" clId="{1AE92260-98EE-41A3-A12D-BC10BCAD1520}" dt="2023-11-23T13:05:56.812" v="248"/>
          <ac:picMkLst>
            <pc:docMk/>
            <pc:sldMk cId="323512663" sldId="311"/>
            <ac:picMk id="13" creationId="{B3E70715-BA4C-BB2C-134A-B68347AFAB84}"/>
          </ac:picMkLst>
        </pc:picChg>
        <pc:picChg chg="add del mod">
          <ac:chgData name="ivan terrile" userId="7e05e03c-3078-4183-9efa-1e0d318bad20" providerId="ADAL" clId="{1AE92260-98EE-41A3-A12D-BC10BCAD1520}" dt="2023-11-23T13:05:56.812" v="248"/>
          <ac:picMkLst>
            <pc:docMk/>
            <pc:sldMk cId="323512663" sldId="311"/>
            <ac:picMk id="14" creationId="{6F2633B9-D4CE-6472-CA8B-A061EF0DDCE5}"/>
          </ac:picMkLst>
        </pc:picChg>
        <pc:picChg chg="add del">
          <ac:chgData name="ivan terrile" userId="7e05e03c-3078-4183-9efa-1e0d318bad20" providerId="ADAL" clId="{1AE92260-98EE-41A3-A12D-BC10BCAD1520}" dt="2023-11-23T13:05:57.192" v="249" actId="478"/>
          <ac:picMkLst>
            <pc:docMk/>
            <pc:sldMk cId="323512663" sldId="311"/>
            <ac:picMk id="37" creationId="{1145740D-59B1-F47F-5939-B29F7BF71FC3}"/>
          </ac:picMkLst>
        </pc:picChg>
      </pc:sldChg>
      <pc:sldChg chg="addSp delSp modSp add mod modTransition delAnim modAnim">
        <pc:chgData name="ivan terrile" userId="7e05e03c-3078-4183-9efa-1e0d318bad20" providerId="ADAL" clId="{1AE92260-98EE-41A3-A12D-BC10BCAD1520}" dt="2023-11-23T13:36:51.303" v="398"/>
        <pc:sldMkLst>
          <pc:docMk/>
          <pc:sldMk cId="981418091" sldId="311"/>
        </pc:sldMkLst>
        <pc:spChg chg="del">
          <ac:chgData name="ivan terrile" userId="7e05e03c-3078-4183-9efa-1e0d318bad20" providerId="ADAL" clId="{1AE92260-98EE-41A3-A12D-BC10BCAD1520}" dt="2023-11-23T13:06:19.573" v="252" actId="478"/>
          <ac:spMkLst>
            <pc:docMk/>
            <pc:sldMk cId="981418091" sldId="311"/>
            <ac:spMk id="2" creationId="{AD9E8BE6-03CA-45E0-1089-E6360365DE49}"/>
          </ac:spMkLst>
        </pc:spChg>
        <pc:spChg chg="del">
          <ac:chgData name="ivan terrile" userId="7e05e03c-3078-4183-9efa-1e0d318bad20" providerId="ADAL" clId="{1AE92260-98EE-41A3-A12D-BC10BCAD1520}" dt="2023-11-23T13:06:19.573" v="252" actId="478"/>
          <ac:spMkLst>
            <pc:docMk/>
            <pc:sldMk cId="981418091" sldId="311"/>
            <ac:spMk id="3" creationId="{6EB799AF-83F0-446A-7E4D-A2AF7F70FA17}"/>
          </ac:spMkLst>
        </pc:spChg>
        <pc:spChg chg="del">
          <ac:chgData name="ivan terrile" userId="7e05e03c-3078-4183-9efa-1e0d318bad20" providerId="ADAL" clId="{1AE92260-98EE-41A3-A12D-BC10BCAD1520}" dt="2023-11-23T13:06:19.573" v="252" actId="478"/>
          <ac:spMkLst>
            <pc:docMk/>
            <pc:sldMk cId="981418091" sldId="311"/>
            <ac:spMk id="4" creationId="{32470EAD-F4DC-028F-FF7C-2F7A3B8C70F3}"/>
          </ac:spMkLst>
        </pc:spChg>
        <pc:spChg chg="del">
          <ac:chgData name="ivan terrile" userId="7e05e03c-3078-4183-9efa-1e0d318bad20" providerId="ADAL" clId="{1AE92260-98EE-41A3-A12D-BC10BCAD1520}" dt="2023-11-23T13:06:19.573" v="252" actId="478"/>
          <ac:spMkLst>
            <pc:docMk/>
            <pc:sldMk cId="981418091" sldId="311"/>
            <ac:spMk id="5" creationId="{9431C47D-A26D-92D0-BB63-7EF0DF1EA543}"/>
          </ac:spMkLst>
        </pc:spChg>
        <pc:spChg chg="del">
          <ac:chgData name="ivan terrile" userId="7e05e03c-3078-4183-9efa-1e0d318bad20" providerId="ADAL" clId="{1AE92260-98EE-41A3-A12D-BC10BCAD1520}" dt="2023-11-23T13:06:19.573" v="252" actId="478"/>
          <ac:spMkLst>
            <pc:docMk/>
            <pc:sldMk cId="981418091" sldId="311"/>
            <ac:spMk id="7" creationId="{37AA612C-191E-AD07-9866-F193657EC68A}"/>
          </ac:spMkLst>
        </pc:spChg>
        <pc:spChg chg="add del mod">
          <ac:chgData name="ivan terrile" userId="7e05e03c-3078-4183-9efa-1e0d318bad20" providerId="ADAL" clId="{1AE92260-98EE-41A3-A12D-BC10BCAD1520}" dt="2023-11-23T13:06:38.918" v="256" actId="478"/>
          <ac:spMkLst>
            <pc:docMk/>
            <pc:sldMk cId="981418091" sldId="311"/>
            <ac:spMk id="8" creationId="{EDA825F8-A62C-C1D5-EDBC-9EFBFE2C8C09}"/>
          </ac:spMkLst>
        </pc:spChg>
        <pc:spChg chg="add mod">
          <ac:chgData name="ivan terrile" userId="7e05e03c-3078-4183-9efa-1e0d318bad20" providerId="ADAL" clId="{1AE92260-98EE-41A3-A12D-BC10BCAD1520}" dt="2023-11-23T13:06:28.533" v="254"/>
          <ac:spMkLst>
            <pc:docMk/>
            <pc:sldMk cId="981418091" sldId="311"/>
            <ac:spMk id="9" creationId="{FF36CED2-9C02-942A-C30F-EA8369F3B2F0}"/>
          </ac:spMkLst>
        </pc:spChg>
        <pc:spChg chg="add mod">
          <ac:chgData name="ivan terrile" userId="7e05e03c-3078-4183-9efa-1e0d318bad20" providerId="ADAL" clId="{1AE92260-98EE-41A3-A12D-BC10BCAD1520}" dt="2023-11-23T13:06:28.533" v="254"/>
          <ac:spMkLst>
            <pc:docMk/>
            <pc:sldMk cId="981418091" sldId="311"/>
            <ac:spMk id="11" creationId="{CBCFB85C-1D16-D2C5-00E6-BD1F40CDB0A5}"/>
          </ac:spMkLst>
        </pc:spChg>
        <pc:picChg chg="del">
          <ac:chgData name="ivan terrile" userId="7e05e03c-3078-4183-9efa-1e0d318bad20" providerId="ADAL" clId="{1AE92260-98EE-41A3-A12D-BC10BCAD1520}" dt="2023-11-23T13:06:19.573" v="252" actId="478"/>
          <ac:picMkLst>
            <pc:docMk/>
            <pc:sldMk cId="981418091" sldId="311"/>
            <ac:picMk id="6" creationId="{BF42B143-6B28-ECD0-1ECF-7EE1C997B14D}"/>
          </ac:picMkLst>
        </pc:picChg>
        <pc:picChg chg="add mod">
          <ac:chgData name="ivan terrile" userId="7e05e03c-3078-4183-9efa-1e0d318bad20" providerId="ADAL" clId="{1AE92260-98EE-41A3-A12D-BC10BCAD1520}" dt="2023-11-23T13:23:22.187" v="331" actId="1076"/>
          <ac:picMkLst>
            <pc:docMk/>
            <pc:sldMk cId="981418091" sldId="311"/>
            <ac:picMk id="10" creationId="{26257EAF-40B3-5279-D8E1-81AC0D63F7B0}"/>
          </ac:picMkLst>
        </pc:picChg>
        <pc:picChg chg="add mod">
          <ac:chgData name="ivan terrile" userId="7e05e03c-3078-4183-9efa-1e0d318bad20" providerId="ADAL" clId="{1AE92260-98EE-41A3-A12D-BC10BCAD1520}" dt="2023-11-23T13:28:46.004" v="386" actId="555"/>
          <ac:picMkLst>
            <pc:docMk/>
            <pc:sldMk cId="981418091" sldId="311"/>
            <ac:picMk id="12" creationId="{E21D9EE1-3808-5BC5-D848-F11DB5767EB5}"/>
          </ac:picMkLst>
        </pc:picChg>
        <pc:picChg chg="add del mod">
          <ac:chgData name="ivan terrile" userId="7e05e03c-3078-4183-9efa-1e0d318bad20" providerId="ADAL" clId="{1AE92260-98EE-41A3-A12D-BC10BCAD1520}" dt="2023-11-23T13:23:10.322" v="324" actId="34818"/>
          <ac:picMkLst>
            <pc:docMk/>
            <pc:sldMk cId="981418091" sldId="311"/>
            <ac:picMk id="13" creationId="{AC7405F6-5D69-883A-C7E0-F7888221AFF8}"/>
          </ac:picMkLst>
        </pc:picChg>
        <pc:picChg chg="del">
          <ac:chgData name="ivan terrile" userId="7e05e03c-3078-4183-9efa-1e0d318bad20" providerId="ADAL" clId="{1AE92260-98EE-41A3-A12D-BC10BCAD1520}" dt="2023-11-23T13:06:19.573" v="252" actId="478"/>
          <ac:picMkLst>
            <pc:docMk/>
            <pc:sldMk cId="981418091" sldId="311"/>
            <ac:picMk id="37" creationId="{1145740D-59B1-F47F-5939-B29F7BF71FC3}"/>
          </ac:picMkLst>
        </pc:picChg>
      </pc:sldChg>
      <pc:sldChg chg="addSp delSp modSp add mod modTransition delAnim modAnim">
        <pc:chgData name="ivan terrile" userId="7e05e03c-3078-4183-9efa-1e0d318bad20" providerId="ADAL" clId="{1AE92260-98EE-41A3-A12D-BC10BCAD1520}" dt="2023-11-23T13:36:51.303" v="398"/>
        <pc:sldMkLst>
          <pc:docMk/>
          <pc:sldMk cId="1709070865" sldId="312"/>
        </pc:sldMkLst>
        <pc:spChg chg="add mod">
          <ac:chgData name="ivan terrile" userId="7e05e03c-3078-4183-9efa-1e0d318bad20" providerId="ADAL" clId="{1AE92260-98EE-41A3-A12D-BC10BCAD1520}" dt="2023-11-23T13:07:20.514" v="261"/>
          <ac:spMkLst>
            <pc:docMk/>
            <pc:sldMk cId="1709070865" sldId="312"/>
            <ac:spMk id="2" creationId="{4621D669-8681-038F-A51E-B7D7794918BD}"/>
          </ac:spMkLst>
        </pc:spChg>
        <pc:spChg chg="add mod">
          <ac:chgData name="ivan terrile" userId="7e05e03c-3078-4183-9efa-1e0d318bad20" providerId="ADAL" clId="{1AE92260-98EE-41A3-A12D-BC10BCAD1520}" dt="2023-11-23T13:19:53.277" v="311" actId="1076"/>
          <ac:spMkLst>
            <pc:docMk/>
            <pc:sldMk cId="1709070865" sldId="312"/>
            <ac:spMk id="3" creationId="{EF3E7CD5-7D44-A929-7B33-8C585EBA7712}"/>
          </ac:spMkLst>
        </pc:spChg>
        <pc:spChg chg="mod">
          <ac:chgData name="ivan terrile" userId="7e05e03c-3078-4183-9efa-1e0d318bad20" providerId="ADAL" clId="{1AE92260-98EE-41A3-A12D-BC10BCAD1520}" dt="2023-11-23T13:07:20.514" v="261"/>
          <ac:spMkLst>
            <pc:docMk/>
            <pc:sldMk cId="1709070865" sldId="312"/>
            <ac:spMk id="5" creationId="{0311185F-0EF3-B9C6-CC89-85741721E49F}"/>
          </ac:spMkLst>
        </pc:spChg>
        <pc:spChg chg="mod">
          <ac:chgData name="ivan terrile" userId="7e05e03c-3078-4183-9efa-1e0d318bad20" providerId="ADAL" clId="{1AE92260-98EE-41A3-A12D-BC10BCAD1520}" dt="2023-11-23T13:07:20.514" v="261"/>
          <ac:spMkLst>
            <pc:docMk/>
            <pc:sldMk cId="1709070865" sldId="312"/>
            <ac:spMk id="6" creationId="{D1354D7A-8E53-4025-ACF6-005DEBF5EBCD}"/>
          </ac:spMkLst>
        </pc:spChg>
        <pc:spChg chg="mod">
          <ac:chgData name="ivan terrile" userId="7e05e03c-3078-4183-9efa-1e0d318bad20" providerId="ADAL" clId="{1AE92260-98EE-41A3-A12D-BC10BCAD1520}" dt="2023-11-23T13:07:20.514" v="261"/>
          <ac:spMkLst>
            <pc:docMk/>
            <pc:sldMk cId="1709070865" sldId="312"/>
            <ac:spMk id="7" creationId="{BFC53C0B-7E94-3BCC-73EB-B15EAD25B6C5}"/>
          </ac:spMkLst>
        </pc:spChg>
        <pc:spChg chg="mod">
          <ac:chgData name="ivan terrile" userId="7e05e03c-3078-4183-9efa-1e0d318bad20" providerId="ADAL" clId="{1AE92260-98EE-41A3-A12D-BC10BCAD1520}" dt="2023-11-23T13:07:20.514" v="261"/>
          <ac:spMkLst>
            <pc:docMk/>
            <pc:sldMk cId="1709070865" sldId="312"/>
            <ac:spMk id="8" creationId="{3138BE8E-1871-67D7-2842-F1DF499915D8}"/>
          </ac:spMkLst>
        </pc:spChg>
        <pc:spChg chg="del">
          <ac:chgData name="ivan terrile" userId="7e05e03c-3078-4183-9efa-1e0d318bad20" providerId="ADAL" clId="{1AE92260-98EE-41A3-A12D-BC10BCAD1520}" dt="2023-11-23T13:07:02.200" v="259" actId="478"/>
          <ac:spMkLst>
            <pc:docMk/>
            <pc:sldMk cId="1709070865" sldId="312"/>
            <ac:spMk id="9" creationId="{FF36CED2-9C02-942A-C30F-EA8369F3B2F0}"/>
          </ac:spMkLst>
        </pc:spChg>
        <pc:spChg chg="del">
          <ac:chgData name="ivan terrile" userId="7e05e03c-3078-4183-9efa-1e0d318bad20" providerId="ADAL" clId="{1AE92260-98EE-41A3-A12D-BC10BCAD1520}" dt="2023-11-23T13:07:02.200" v="259" actId="478"/>
          <ac:spMkLst>
            <pc:docMk/>
            <pc:sldMk cId="1709070865" sldId="312"/>
            <ac:spMk id="11" creationId="{CBCFB85C-1D16-D2C5-00E6-BD1F40CDB0A5}"/>
          </ac:spMkLst>
        </pc:spChg>
        <pc:spChg chg="mod">
          <ac:chgData name="ivan terrile" userId="7e05e03c-3078-4183-9efa-1e0d318bad20" providerId="ADAL" clId="{1AE92260-98EE-41A3-A12D-BC10BCAD1520}" dt="2023-11-23T13:07:20.514" v="261"/>
          <ac:spMkLst>
            <pc:docMk/>
            <pc:sldMk cId="1709070865" sldId="312"/>
            <ac:spMk id="13" creationId="{8669B078-3A7F-E610-B0A0-5D2A4A5FE19B}"/>
          </ac:spMkLst>
        </pc:spChg>
        <pc:grpChg chg="add mod">
          <ac:chgData name="ivan terrile" userId="7e05e03c-3078-4183-9efa-1e0d318bad20" providerId="ADAL" clId="{1AE92260-98EE-41A3-A12D-BC10BCAD1520}" dt="2023-11-23T13:19:46.861" v="310" actId="1076"/>
          <ac:grpSpMkLst>
            <pc:docMk/>
            <pc:sldMk cId="1709070865" sldId="312"/>
            <ac:grpSpMk id="4" creationId="{51867866-A58B-680E-82BC-B69A80E567EA}"/>
          </ac:grpSpMkLst>
        </pc:grpChg>
        <pc:picChg chg="del">
          <ac:chgData name="ivan terrile" userId="7e05e03c-3078-4183-9efa-1e0d318bad20" providerId="ADAL" clId="{1AE92260-98EE-41A3-A12D-BC10BCAD1520}" dt="2023-11-23T13:07:02.200" v="259" actId="478"/>
          <ac:picMkLst>
            <pc:docMk/>
            <pc:sldMk cId="1709070865" sldId="312"/>
            <ac:picMk id="10" creationId="{26257EAF-40B3-5279-D8E1-81AC0D63F7B0}"/>
          </ac:picMkLst>
        </pc:picChg>
        <pc:picChg chg="del">
          <ac:chgData name="ivan terrile" userId="7e05e03c-3078-4183-9efa-1e0d318bad20" providerId="ADAL" clId="{1AE92260-98EE-41A3-A12D-BC10BCAD1520}" dt="2023-11-23T13:07:02.200" v="259" actId="478"/>
          <ac:picMkLst>
            <pc:docMk/>
            <pc:sldMk cId="1709070865" sldId="312"/>
            <ac:picMk id="12" creationId="{E21D9EE1-3808-5BC5-D848-F11DB5767EB5}"/>
          </ac:picMkLst>
        </pc:picChg>
        <pc:picChg chg="add mod">
          <ac:chgData name="ivan terrile" userId="7e05e03c-3078-4183-9efa-1e0d318bad20" providerId="ADAL" clId="{1AE92260-98EE-41A3-A12D-BC10BCAD1520}" dt="2023-11-23T13:29:03.240" v="390" actId="555"/>
          <ac:picMkLst>
            <pc:docMk/>
            <pc:sldMk cId="1709070865" sldId="312"/>
            <ac:picMk id="19" creationId="{064A6C63-3F20-A290-137F-B82D07BE7EA7}"/>
          </ac:picMkLst>
        </pc:picChg>
        <pc:picChg chg="add del mod">
          <ac:chgData name="ivan terrile" userId="7e05e03c-3078-4183-9efa-1e0d318bad20" providerId="ADAL" clId="{1AE92260-98EE-41A3-A12D-BC10BCAD1520}" dt="2023-11-23T13:23:10.322" v="324" actId="34818"/>
          <ac:picMkLst>
            <pc:docMk/>
            <pc:sldMk cId="1709070865" sldId="312"/>
            <ac:picMk id="20" creationId="{A2C526ED-A0E9-D3DB-9336-C859014598F4}"/>
          </ac:picMkLst>
        </pc:picChg>
        <pc:cxnChg chg="mod">
          <ac:chgData name="ivan terrile" userId="7e05e03c-3078-4183-9efa-1e0d318bad20" providerId="ADAL" clId="{1AE92260-98EE-41A3-A12D-BC10BCAD1520}" dt="2023-11-23T13:07:20.514" v="261"/>
          <ac:cxnSpMkLst>
            <pc:docMk/>
            <pc:sldMk cId="1709070865" sldId="312"/>
            <ac:cxnSpMk id="14" creationId="{33EE5C0C-CFC6-6375-378F-D4AE4FC34346}"/>
          </ac:cxnSpMkLst>
        </pc:cxnChg>
        <pc:cxnChg chg="mod">
          <ac:chgData name="ivan terrile" userId="7e05e03c-3078-4183-9efa-1e0d318bad20" providerId="ADAL" clId="{1AE92260-98EE-41A3-A12D-BC10BCAD1520}" dt="2023-11-23T13:07:20.514" v="261"/>
          <ac:cxnSpMkLst>
            <pc:docMk/>
            <pc:sldMk cId="1709070865" sldId="312"/>
            <ac:cxnSpMk id="15" creationId="{7C342ACA-C480-8E25-F1EC-173E86CE57D4}"/>
          </ac:cxnSpMkLst>
        </pc:cxnChg>
        <pc:cxnChg chg="mod">
          <ac:chgData name="ivan terrile" userId="7e05e03c-3078-4183-9efa-1e0d318bad20" providerId="ADAL" clId="{1AE92260-98EE-41A3-A12D-BC10BCAD1520}" dt="2023-11-23T13:07:20.514" v="261"/>
          <ac:cxnSpMkLst>
            <pc:docMk/>
            <pc:sldMk cId="1709070865" sldId="312"/>
            <ac:cxnSpMk id="16" creationId="{EDE7BAD1-03D6-90B5-0AEE-F44FF5E64FDC}"/>
          </ac:cxnSpMkLst>
        </pc:cxnChg>
        <pc:cxnChg chg="mod">
          <ac:chgData name="ivan terrile" userId="7e05e03c-3078-4183-9efa-1e0d318bad20" providerId="ADAL" clId="{1AE92260-98EE-41A3-A12D-BC10BCAD1520}" dt="2023-11-23T13:07:20.514" v="261"/>
          <ac:cxnSpMkLst>
            <pc:docMk/>
            <pc:sldMk cId="1709070865" sldId="312"/>
            <ac:cxnSpMk id="17" creationId="{DBDAF549-0E61-4130-04A0-DFE53898272A}"/>
          </ac:cxnSpMkLst>
        </pc:cxnChg>
        <pc:cxnChg chg="mod">
          <ac:chgData name="ivan terrile" userId="7e05e03c-3078-4183-9efa-1e0d318bad20" providerId="ADAL" clId="{1AE92260-98EE-41A3-A12D-BC10BCAD1520}" dt="2023-11-23T13:07:20.514" v="261"/>
          <ac:cxnSpMkLst>
            <pc:docMk/>
            <pc:sldMk cId="1709070865" sldId="312"/>
            <ac:cxnSpMk id="18" creationId="{1BC14A93-8C65-3BE7-6D34-ACFC2B45A285}"/>
          </ac:cxnSpMkLst>
        </pc:cxnChg>
      </pc:sldChg>
      <pc:sldChg chg="addSp delSp modSp add mod modTransition delAnim modAnim">
        <pc:chgData name="ivan terrile" userId="7e05e03c-3078-4183-9efa-1e0d318bad20" providerId="ADAL" clId="{1AE92260-98EE-41A3-A12D-BC10BCAD1520}" dt="2023-11-23T13:38:24.367" v="402" actId="1076"/>
        <pc:sldMkLst>
          <pc:docMk/>
          <pc:sldMk cId="3602886641" sldId="313"/>
        </pc:sldMkLst>
        <pc:spChg chg="add del mod">
          <ac:chgData name="ivan terrile" userId="7e05e03c-3078-4183-9efa-1e0d318bad20" providerId="ADAL" clId="{1AE92260-98EE-41A3-A12D-BC10BCAD1520}" dt="2023-11-23T13:08:40.774" v="296" actId="20577"/>
          <ac:spMkLst>
            <pc:docMk/>
            <pc:sldMk cId="3602886641" sldId="313"/>
            <ac:spMk id="2" creationId="{4621D669-8681-038F-A51E-B7D7794918BD}"/>
          </ac:spMkLst>
        </pc:spChg>
        <pc:spChg chg="del">
          <ac:chgData name="ivan terrile" userId="7e05e03c-3078-4183-9efa-1e0d318bad20" providerId="ADAL" clId="{1AE92260-98EE-41A3-A12D-BC10BCAD1520}" dt="2023-11-23T13:08:10.263" v="268" actId="478"/>
          <ac:spMkLst>
            <pc:docMk/>
            <pc:sldMk cId="3602886641" sldId="313"/>
            <ac:spMk id="3" creationId="{EF3E7CD5-7D44-A929-7B33-8C585EBA7712}"/>
          </ac:spMkLst>
        </pc:spChg>
        <pc:spChg chg="add del mod">
          <ac:chgData name="ivan terrile" userId="7e05e03c-3078-4183-9efa-1e0d318bad20" providerId="ADAL" clId="{1AE92260-98EE-41A3-A12D-BC10BCAD1520}" dt="2023-11-23T13:08:27.133" v="272" actId="478"/>
          <ac:spMkLst>
            <pc:docMk/>
            <pc:sldMk cId="3602886641" sldId="313"/>
            <ac:spMk id="10" creationId="{79843758-C7A0-5A40-DDC4-2B6002FB41D5}"/>
          </ac:spMkLst>
        </pc:spChg>
        <pc:spChg chg="add mod">
          <ac:chgData name="ivan terrile" userId="7e05e03c-3078-4183-9efa-1e0d318bad20" providerId="ADAL" clId="{1AE92260-98EE-41A3-A12D-BC10BCAD1520}" dt="2023-11-23T13:14:53.091" v="305" actId="20577"/>
          <ac:spMkLst>
            <pc:docMk/>
            <pc:sldMk cId="3602886641" sldId="313"/>
            <ac:spMk id="11" creationId="{01573BB7-ACDB-AC27-7982-D466288B908A}"/>
          </ac:spMkLst>
        </pc:spChg>
        <pc:grpChg chg="del">
          <ac:chgData name="ivan terrile" userId="7e05e03c-3078-4183-9efa-1e0d318bad20" providerId="ADAL" clId="{1AE92260-98EE-41A3-A12D-BC10BCAD1520}" dt="2023-11-23T13:08:10.263" v="268" actId="478"/>
          <ac:grpSpMkLst>
            <pc:docMk/>
            <pc:sldMk cId="3602886641" sldId="313"/>
            <ac:grpSpMk id="4" creationId="{51867866-A58B-680E-82BC-B69A80E567EA}"/>
          </ac:grpSpMkLst>
        </pc:grpChg>
        <pc:picChg chg="add mod">
          <ac:chgData name="ivan terrile" userId="7e05e03c-3078-4183-9efa-1e0d318bad20" providerId="ADAL" clId="{1AE92260-98EE-41A3-A12D-BC10BCAD1520}" dt="2023-11-23T13:29:18.265" v="393" actId="555"/>
          <ac:picMkLst>
            <pc:docMk/>
            <pc:sldMk cId="3602886641" sldId="313"/>
            <ac:picMk id="12" creationId="{426660F8-A6D8-723C-C785-85C84BC9045C}"/>
          </ac:picMkLst>
        </pc:picChg>
        <pc:picChg chg="del">
          <ac:chgData name="ivan terrile" userId="7e05e03c-3078-4183-9efa-1e0d318bad20" providerId="ADAL" clId="{1AE92260-98EE-41A3-A12D-BC10BCAD1520}" dt="2023-11-23T13:08:10.263" v="268" actId="478"/>
          <ac:picMkLst>
            <pc:docMk/>
            <pc:sldMk cId="3602886641" sldId="313"/>
            <ac:picMk id="19" creationId="{064A6C63-3F20-A290-137F-B82D07BE7EA7}"/>
          </ac:picMkLst>
        </pc:picChg>
        <pc:picChg chg="add del mod">
          <ac:chgData name="ivan terrile" userId="7e05e03c-3078-4183-9efa-1e0d318bad20" providerId="ADAL" clId="{1AE92260-98EE-41A3-A12D-BC10BCAD1520}" dt="2023-11-23T13:23:10.322" v="324" actId="34818"/>
          <ac:picMkLst>
            <pc:docMk/>
            <pc:sldMk cId="3602886641" sldId="313"/>
            <ac:picMk id="20" creationId="{2D17A7F4-8DC1-4010-ABD7-6E804D92880A}"/>
          </ac:picMkLst>
        </pc:picChg>
        <pc:picChg chg="add mod">
          <ac:chgData name="ivan terrile" userId="7e05e03c-3078-4183-9efa-1e0d318bad20" providerId="ADAL" clId="{1AE92260-98EE-41A3-A12D-BC10BCAD1520}" dt="2023-11-23T13:38:24.367" v="402" actId="1076"/>
          <ac:picMkLst>
            <pc:docMk/>
            <pc:sldMk cId="3602886641" sldId="313"/>
            <ac:picMk id="22" creationId="{41ED01B0-5403-D675-BD2F-00E33438DCCF}"/>
          </ac:picMkLst>
        </pc:picChg>
        <pc:cxnChg chg="mod">
          <ac:chgData name="ivan terrile" userId="7e05e03c-3078-4183-9efa-1e0d318bad20" providerId="ADAL" clId="{1AE92260-98EE-41A3-A12D-BC10BCAD1520}" dt="2023-11-23T13:08:10.263" v="268" actId="478"/>
          <ac:cxnSpMkLst>
            <pc:docMk/>
            <pc:sldMk cId="3602886641" sldId="313"/>
            <ac:cxnSpMk id="14" creationId="{33EE5C0C-CFC6-6375-378F-D4AE4FC34346}"/>
          </ac:cxnSpMkLst>
        </pc:cxnChg>
        <pc:cxnChg chg="mod">
          <ac:chgData name="ivan terrile" userId="7e05e03c-3078-4183-9efa-1e0d318bad20" providerId="ADAL" clId="{1AE92260-98EE-41A3-A12D-BC10BCAD1520}" dt="2023-11-23T13:08:10.263" v="268" actId="478"/>
          <ac:cxnSpMkLst>
            <pc:docMk/>
            <pc:sldMk cId="3602886641" sldId="313"/>
            <ac:cxnSpMk id="15" creationId="{7C342ACA-C480-8E25-F1EC-173E86CE57D4}"/>
          </ac:cxnSpMkLst>
        </pc:cxnChg>
        <pc:cxnChg chg="mod">
          <ac:chgData name="ivan terrile" userId="7e05e03c-3078-4183-9efa-1e0d318bad20" providerId="ADAL" clId="{1AE92260-98EE-41A3-A12D-BC10BCAD1520}" dt="2023-11-23T13:08:10.263" v="268" actId="478"/>
          <ac:cxnSpMkLst>
            <pc:docMk/>
            <pc:sldMk cId="3602886641" sldId="313"/>
            <ac:cxnSpMk id="16" creationId="{EDE7BAD1-03D6-90B5-0AEE-F44FF5E64FDC}"/>
          </ac:cxnSpMkLst>
        </pc:cxnChg>
        <pc:cxnChg chg="mod">
          <ac:chgData name="ivan terrile" userId="7e05e03c-3078-4183-9efa-1e0d318bad20" providerId="ADAL" clId="{1AE92260-98EE-41A3-A12D-BC10BCAD1520}" dt="2023-11-23T13:08:10.263" v="268" actId="478"/>
          <ac:cxnSpMkLst>
            <pc:docMk/>
            <pc:sldMk cId="3602886641" sldId="313"/>
            <ac:cxnSpMk id="17" creationId="{DBDAF549-0E61-4130-04A0-DFE53898272A}"/>
          </ac:cxnSpMkLst>
        </pc:cxnChg>
        <pc:cxnChg chg="mod">
          <ac:chgData name="ivan terrile" userId="7e05e03c-3078-4183-9efa-1e0d318bad20" providerId="ADAL" clId="{1AE92260-98EE-41A3-A12D-BC10BCAD1520}" dt="2023-11-23T13:08:10.263" v="268" actId="478"/>
          <ac:cxnSpMkLst>
            <pc:docMk/>
            <pc:sldMk cId="3602886641" sldId="313"/>
            <ac:cxnSpMk id="18" creationId="{1BC14A93-8C65-3BE7-6D34-ACFC2B45A285}"/>
          </ac:cxnSpMkLst>
        </pc:cxnChg>
      </pc:sldChg>
    </pc:docChg>
  </pc:docChgLst>
  <pc:docChgLst>
    <pc:chgData name="ivan terrile" userId="7e05e03c-3078-4183-9efa-1e0d318bad20" providerId="ADAL" clId="{EB9F15B9-B6D5-44FA-A2A5-6C0C0F3EC4DB}"/>
    <pc:docChg chg="undo redo custSel modSld">
      <pc:chgData name="ivan terrile" userId="7e05e03c-3078-4183-9efa-1e0d318bad20" providerId="ADAL" clId="{EB9F15B9-B6D5-44FA-A2A5-6C0C0F3EC4DB}" dt="2023-12-05T08:28:34.814" v="44" actId="20577"/>
      <pc:docMkLst>
        <pc:docMk/>
      </pc:docMkLst>
      <pc:sldChg chg="delSp mod delAnim">
        <pc:chgData name="ivan terrile" userId="7e05e03c-3078-4183-9efa-1e0d318bad20" providerId="ADAL" clId="{EB9F15B9-B6D5-44FA-A2A5-6C0C0F3EC4DB}" dt="2023-12-05T08:25:30.459" v="0" actId="478"/>
        <pc:sldMkLst>
          <pc:docMk/>
          <pc:sldMk cId="2546672735" sldId="256"/>
        </pc:sldMkLst>
        <pc:picChg chg="del">
          <ac:chgData name="ivan terrile" userId="7e05e03c-3078-4183-9efa-1e0d318bad20" providerId="ADAL" clId="{EB9F15B9-B6D5-44FA-A2A5-6C0C0F3EC4DB}" dt="2023-12-05T08:25:30.459" v="0" actId="478"/>
          <ac:picMkLst>
            <pc:docMk/>
            <pc:sldMk cId="2546672735" sldId="256"/>
            <ac:picMk id="58" creationId="{161FA73A-906B-3513-A1C0-E5198C409A4A}"/>
          </ac:picMkLst>
        </pc:picChg>
      </pc:sldChg>
      <pc:sldChg chg="delSp mod delAnim">
        <pc:chgData name="ivan terrile" userId="7e05e03c-3078-4183-9efa-1e0d318bad20" providerId="ADAL" clId="{EB9F15B9-B6D5-44FA-A2A5-6C0C0F3EC4DB}" dt="2023-12-05T08:25:34.237" v="1" actId="478"/>
        <pc:sldMkLst>
          <pc:docMk/>
          <pc:sldMk cId="4140170744" sldId="280"/>
        </pc:sldMkLst>
        <pc:picChg chg="del">
          <ac:chgData name="ivan terrile" userId="7e05e03c-3078-4183-9efa-1e0d318bad20" providerId="ADAL" clId="{EB9F15B9-B6D5-44FA-A2A5-6C0C0F3EC4DB}" dt="2023-12-05T08:25:34.237" v="1" actId="478"/>
          <ac:picMkLst>
            <pc:docMk/>
            <pc:sldMk cId="4140170744" sldId="280"/>
            <ac:picMk id="52" creationId="{518E3F36-963D-0EAC-475E-0EE150E259F3}"/>
          </ac:picMkLst>
        </pc:picChg>
      </pc:sldChg>
      <pc:sldChg chg="delSp mod delAnim">
        <pc:chgData name="ivan terrile" userId="7e05e03c-3078-4183-9efa-1e0d318bad20" providerId="ADAL" clId="{EB9F15B9-B6D5-44FA-A2A5-6C0C0F3EC4DB}" dt="2023-12-05T08:25:41.894" v="4" actId="478"/>
        <pc:sldMkLst>
          <pc:docMk/>
          <pc:sldMk cId="1583096158" sldId="283"/>
        </pc:sldMkLst>
        <pc:picChg chg="del">
          <ac:chgData name="ivan terrile" userId="7e05e03c-3078-4183-9efa-1e0d318bad20" providerId="ADAL" clId="{EB9F15B9-B6D5-44FA-A2A5-6C0C0F3EC4DB}" dt="2023-12-05T08:25:41.894" v="4" actId="478"/>
          <ac:picMkLst>
            <pc:docMk/>
            <pc:sldMk cId="1583096158" sldId="283"/>
            <ac:picMk id="49" creationId="{F80008AB-55A4-695A-1F1F-20A75EE50D5F}"/>
          </ac:picMkLst>
        </pc:picChg>
      </pc:sldChg>
      <pc:sldChg chg="delSp mod delAnim">
        <pc:chgData name="ivan terrile" userId="7e05e03c-3078-4183-9efa-1e0d318bad20" providerId="ADAL" clId="{EB9F15B9-B6D5-44FA-A2A5-6C0C0F3EC4DB}" dt="2023-12-05T08:25:44.427" v="5" actId="478"/>
        <pc:sldMkLst>
          <pc:docMk/>
          <pc:sldMk cId="4012691903" sldId="284"/>
        </pc:sldMkLst>
        <pc:picChg chg="del">
          <ac:chgData name="ivan terrile" userId="7e05e03c-3078-4183-9efa-1e0d318bad20" providerId="ADAL" clId="{EB9F15B9-B6D5-44FA-A2A5-6C0C0F3EC4DB}" dt="2023-12-05T08:25:44.427" v="5" actId="478"/>
          <ac:picMkLst>
            <pc:docMk/>
            <pc:sldMk cId="4012691903" sldId="284"/>
            <ac:picMk id="97" creationId="{99ABA03A-32E4-9D81-C44A-ECDAD1036E2E}"/>
          </ac:picMkLst>
        </pc:picChg>
      </pc:sldChg>
      <pc:sldChg chg="delSp mod delAnim">
        <pc:chgData name="ivan terrile" userId="7e05e03c-3078-4183-9efa-1e0d318bad20" providerId="ADAL" clId="{EB9F15B9-B6D5-44FA-A2A5-6C0C0F3EC4DB}" dt="2023-12-05T08:25:39.770" v="3" actId="478"/>
        <pc:sldMkLst>
          <pc:docMk/>
          <pc:sldMk cId="3370789934" sldId="285"/>
        </pc:sldMkLst>
        <pc:picChg chg="del">
          <ac:chgData name="ivan terrile" userId="7e05e03c-3078-4183-9efa-1e0d318bad20" providerId="ADAL" clId="{EB9F15B9-B6D5-44FA-A2A5-6C0C0F3EC4DB}" dt="2023-12-05T08:25:39.770" v="3" actId="478"/>
          <ac:picMkLst>
            <pc:docMk/>
            <pc:sldMk cId="3370789934" sldId="285"/>
            <ac:picMk id="57" creationId="{831E80DD-F805-8468-7B83-0F1053DFF486}"/>
          </ac:picMkLst>
        </pc:picChg>
      </pc:sldChg>
      <pc:sldChg chg="delSp mod delAnim">
        <pc:chgData name="ivan terrile" userId="7e05e03c-3078-4183-9efa-1e0d318bad20" providerId="ADAL" clId="{EB9F15B9-B6D5-44FA-A2A5-6C0C0F3EC4DB}" dt="2023-12-05T08:25:46.841" v="6" actId="478"/>
        <pc:sldMkLst>
          <pc:docMk/>
          <pc:sldMk cId="2508649956" sldId="286"/>
        </pc:sldMkLst>
        <pc:picChg chg="del">
          <ac:chgData name="ivan terrile" userId="7e05e03c-3078-4183-9efa-1e0d318bad20" providerId="ADAL" clId="{EB9F15B9-B6D5-44FA-A2A5-6C0C0F3EC4DB}" dt="2023-12-05T08:25:46.841" v="6" actId="478"/>
          <ac:picMkLst>
            <pc:docMk/>
            <pc:sldMk cId="2508649956" sldId="286"/>
            <ac:picMk id="65" creationId="{5600B9CA-2AA0-1B46-6389-2E9B69A7407C}"/>
          </ac:picMkLst>
        </pc:picChg>
      </pc:sldChg>
      <pc:sldChg chg="delSp mod delAnim">
        <pc:chgData name="ivan terrile" userId="7e05e03c-3078-4183-9efa-1e0d318bad20" providerId="ADAL" clId="{EB9F15B9-B6D5-44FA-A2A5-6C0C0F3EC4DB}" dt="2023-12-05T08:25:49.397" v="7" actId="478"/>
        <pc:sldMkLst>
          <pc:docMk/>
          <pc:sldMk cId="3458244716" sldId="287"/>
        </pc:sldMkLst>
        <pc:picChg chg="del">
          <ac:chgData name="ivan terrile" userId="7e05e03c-3078-4183-9efa-1e0d318bad20" providerId="ADAL" clId="{EB9F15B9-B6D5-44FA-A2A5-6C0C0F3EC4DB}" dt="2023-12-05T08:25:49.397" v="7" actId="478"/>
          <ac:picMkLst>
            <pc:docMk/>
            <pc:sldMk cId="3458244716" sldId="287"/>
            <ac:picMk id="35" creationId="{64F07C4E-771E-8002-0ED5-7EBA14DA3104}"/>
          </ac:picMkLst>
        </pc:picChg>
      </pc:sldChg>
      <pc:sldChg chg="delSp mod delAnim">
        <pc:chgData name="ivan terrile" userId="7e05e03c-3078-4183-9efa-1e0d318bad20" providerId="ADAL" clId="{EB9F15B9-B6D5-44FA-A2A5-6C0C0F3EC4DB}" dt="2023-12-05T08:25:54.719" v="10" actId="478"/>
        <pc:sldMkLst>
          <pc:docMk/>
          <pc:sldMk cId="3748052513" sldId="289"/>
        </pc:sldMkLst>
        <pc:picChg chg="del">
          <ac:chgData name="ivan terrile" userId="7e05e03c-3078-4183-9efa-1e0d318bad20" providerId="ADAL" clId="{EB9F15B9-B6D5-44FA-A2A5-6C0C0F3EC4DB}" dt="2023-12-05T08:25:54.719" v="10" actId="478"/>
          <ac:picMkLst>
            <pc:docMk/>
            <pc:sldMk cId="3748052513" sldId="289"/>
            <ac:picMk id="31" creationId="{FC2D69A7-C10B-7C75-AC3D-9C2C03BB597E}"/>
          </ac:picMkLst>
        </pc:picChg>
      </pc:sldChg>
      <pc:sldChg chg="delSp mod delAnim">
        <pc:chgData name="ivan terrile" userId="7e05e03c-3078-4183-9efa-1e0d318bad20" providerId="ADAL" clId="{EB9F15B9-B6D5-44FA-A2A5-6C0C0F3EC4DB}" dt="2023-12-05T08:25:56.181" v="11" actId="478"/>
        <pc:sldMkLst>
          <pc:docMk/>
          <pc:sldMk cId="2510012704" sldId="292"/>
        </pc:sldMkLst>
        <pc:picChg chg="del">
          <ac:chgData name="ivan terrile" userId="7e05e03c-3078-4183-9efa-1e0d318bad20" providerId="ADAL" clId="{EB9F15B9-B6D5-44FA-A2A5-6C0C0F3EC4DB}" dt="2023-12-05T08:25:56.181" v="11" actId="478"/>
          <ac:picMkLst>
            <pc:docMk/>
            <pc:sldMk cId="2510012704" sldId="292"/>
            <ac:picMk id="42" creationId="{38929FA1-6E06-6CDD-3F8D-7D719737A89B}"/>
          </ac:picMkLst>
        </pc:picChg>
      </pc:sldChg>
      <pc:sldChg chg="addSp delSp modSp mod delAnim">
        <pc:chgData name="ivan terrile" userId="7e05e03c-3078-4183-9efa-1e0d318bad20" providerId="ADAL" clId="{EB9F15B9-B6D5-44FA-A2A5-6C0C0F3EC4DB}" dt="2023-12-05T08:28:34.814" v="44" actId="20577"/>
        <pc:sldMkLst>
          <pc:docMk/>
          <pc:sldMk cId="248500746" sldId="296"/>
        </pc:sldMkLst>
        <pc:spChg chg="add del mod">
          <ac:chgData name="ivan terrile" userId="7e05e03c-3078-4183-9efa-1e0d318bad20" providerId="ADAL" clId="{EB9F15B9-B6D5-44FA-A2A5-6C0C0F3EC4DB}" dt="2023-12-05T08:27:06.313" v="17"/>
          <ac:spMkLst>
            <pc:docMk/>
            <pc:sldMk cId="248500746" sldId="296"/>
            <ac:spMk id="4" creationId="{49F3542D-F0BF-0C5B-530A-D830976703C2}"/>
          </ac:spMkLst>
        </pc:spChg>
        <pc:spChg chg="add del mod">
          <ac:chgData name="ivan terrile" userId="7e05e03c-3078-4183-9efa-1e0d318bad20" providerId="ADAL" clId="{EB9F15B9-B6D5-44FA-A2A5-6C0C0F3EC4DB}" dt="2023-12-05T08:28:30.421" v="40" actId="478"/>
          <ac:spMkLst>
            <pc:docMk/>
            <pc:sldMk cId="248500746" sldId="296"/>
            <ac:spMk id="7" creationId="{41BE735E-046B-B6E8-63B5-9C74390B8D98}"/>
          </ac:spMkLst>
        </pc:spChg>
        <pc:spChg chg="add mod">
          <ac:chgData name="ivan terrile" userId="7e05e03c-3078-4183-9efa-1e0d318bad20" providerId="ADAL" clId="{EB9F15B9-B6D5-44FA-A2A5-6C0C0F3EC4DB}" dt="2023-12-05T08:28:34.814" v="44" actId="20577"/>
          <ac:spMkLst>
            <pc:docMk/>
            <pc:sldMk cId="248500746" sldId="296"/>
            <ac:spMk id="8" creationId="{3D9440D1-6882-37CE-A907-96120CE21976}"/>
          </ac:spMkLst>
        </pc:spChg>
        <pc:spChg chg="del">
          <ac:chgData name="ivan terrile" userId="7e05e03c-3078-4183-9efa-1e0d318bad20" providerId="ADAL" clId="{EB9F15B9-B6D5-44FA-A2A5-6C0C0F3EC4DB}" dt="2023-12-05T08:28:24.294" v="38" actId="478"/>
          <ac:spMkLst>
            <pc:docMk/>
            <pc:sldMk cId="248500746" sldId="296"/>
            <ac:spMk id="9" creationId="{8CA0D1F9-BE3B-896A-7082-8EC88503D940}"/>
          </ac:spMkLst>
        </pc:spChg>
        <pc:picChg chg="del">
          <ac:chgData name="ivan terrile" userId="7e05e03c-3078-4183-9efa-1e0d318bad20" providerId="ADAL" clId="{EB9F15B9-B6D5-44FA-A2A5-6C0C0F3EC4DB}" dt="2023-12-05T08:25:51.271" v="8" actId="478"/>
          <ac:picMkLst>
            <pc:docMk/>
            <pc:sldMk cId="248500746" sldId="296"/>
            <ac:picMk id="32" creationId="{0E82E916-B7DB-F467-AEDA-2E90DCAB997F}"/>
          </ac:picMkLst>
        </pc:picChg>
      </pc:sldChg>
      <pc:sldChg chg="delSp mod delAnim">
        <pc:chgData name="ivan terrile" userId="7e05e03c-3078-4183-9efa-1e0d318bad20" providerId="ADAL" clId="{EB9F15B9-B6D5-44FA-A2A5-6C0C0F3EC4DB}" dt="2023-12-05T08:25:36.631" v="2" actId="478"/>
        <pc:sldMkLst>
          <pc:docMk/>
          <pc:sldMk cId="2062089506" sldId="297"/>
        </pc:sldMkLst>
        <pc:picChg chg="del">
          <ac:chgData name="ivan terrile" userId="7e05e03c-3078-4183-9efa-1e0d318bad20" providerId="ADAL" clId="{EB9F15B9-B6D5-44FA-A2A5-6C0C0F3EC4DB}" dt="2023-12-05T08:25:36.631" v="2" actId="478"/>
          <ac:picMkLst>
            <pc:docMk/>
            <pc:sldMk cId="2062089506" sldId="297"/>
            <ac:picMk id="70" creationId="{9188897E-9725-A38B-7EA5-2098EA28137A}"/>
          </ac:picMkLst>
        </pc:picChg>
      </pc:sldChg>
      <pc:sldChg chg="addSp delSp modSp mod delAnim">
        <pc:chgData name="ivan terrile" userId="7e05e03c-3078-4183-9efa-1e0d318bad20" providerId="ADAL" clId="{EB9F15B9-B6D5-44FA-A2A5-6C0C0F3EC4DB}" dt="2023-12-05T08:28:05.650" v="35"/>
        <pc:sldMkLst>
          <pc:docMk/>
          <pc:sldMk cId="2364262491" sldId="299"/>
        </pc:sldMkLst>
        <pc:spChg chg="add del mod">
          <ac:chgData name="ivan terrile" userId="7e05e03c-3078-4183-9efa-1e0d318bad20" providerId="ADAL" clId="{EB9F15B9-B6D5-44FA-A2A5-6C0C0F3EC4DB}" dt="2023-12-05T08:28:05.650" v="35"/>
          <ac:spMkLst>
            <pc:docMk/>
            <pc:sldMk cId="2364262491" sldId="299"/>
            <ac:spMk id="8" creationId="{A9F2C19E-2F17-E5FA-D160-2F0710EAAF1B}"/>
          </ac:spMkLst>
        </pc:spChg>
        <pc:spChg chg="add del mod">
          <ac:chgData name="ivan terrile" userId="7e05e03c-3078-4183-9efa-1e0d318bad20" providerId="ADAL" clId="{EB9F15B9-B6D5-44FA-A2A5-6C0C0F3EC4DB}" dt="2023-12-05T08:28:05.279" v="33" actId="6549"/>
          <ac:spMkLst>
            <pc:docMk/>
            <pc:sldMk cId="2364262491" sldId="299"/>
            <ac:spMk id="9" creationId="{8CA0D1F9-BE3B-896A-7082-8EC88503D940}"/>
          </ac:spMkLst>
        </pc:spChg>
        <pc:spChg chg="add del mod">
          <ac:chgData name="ivan terrile" userId="7e05e03c-3078-4183-9efa-1e0d318bad20" providerId="ADAL" clId="{EB9F15B9-B6D5-44FA-A2A5-6C0C0F3EC4DB}" dt="2023-12-05T08:28:05.042" v="32" actId="478"/>
          <ac:spMkLst>
            <pc:docMk/>
            <pc:sldMk cId="2364262491" sldId="299"/>
            <ac:spMk id="12" creationId="{735E0683-2C66-7757-8F90-3271FFB421FB}"/>
          </ac:spMkLst>
        </pc:spChg>
        <pc:spChg chg="add del mod">
          <ac:chgData name="ivan terrile" userId="7e05e03c-3078-4183-9efa-1e0d318bad20" providerId="ADAL" clId="{EB9F15B9-B6D5-44FA-A2A5-6C0C0F3EC4DB}" dt="2023-12-05T08:27:38.551" v="25"/>
          <ac:spMkLst>
            <pc:docMk/>
            <pc:sldMk cId="2364262491" sldId="299"/>
            <ac:spMk id="17" creationId="{C1296624-6AEE-A8C5-B2C2-CC1E1DE16E87}"/>
          </ac:spMkLst>
        </pc:spChg>
        <pc:spChg chg="add del mod">
          <ac:chgData name="ivan terrile" userId="7e05e03c-3078-4183-9efa-1e0d318bad20" providerId="ADAL" clId="{EB9F15B9-B6D5-44FA-A2A5-6C0C0F3EC4DB}" dt="2023-12-05T08:28:04.532" v="29"/>
          <ac:spMkLst>
            <pc:docMk/>
            <pc:sldMk cId="2364262491" sldId="299"/>
            <ac:spMk id="19" creationId="{C04E085F-7722-1E4A-8FE7-A952F807EE6E}"/>
          </ac:spMkLst>
        </pc:spChg>
        <pc:spChg chg="add del mod">
          <ac:chgData name="ivan terrile" userId="7e05e03c-3078-4183-9efa-1e0d318bad20" providerId="ADAL" clId="{EB9F15B9-B6D5-44FA-A2A5-6C0C0F3EC4DB}" dt="2023-12-05T08:28:04.350" v="28" actId="478"/>
          <ac:spMkLst>
            <pc:docMk/>
            <pc:sldMk cId="2364262491" sldId="299"/>
            <ac:spMk id="21" creationId="{0B017127-BEB3-9ED8-BB3A-65AE2AAEB4B5}"/>
          </ac:spMkLst>
        </pc:spChg>
        <pc:picChg chg="del">
          <ac:chgData name="ivan terrile" userId="7e05e03c-3078-4183-9efa-1e0d318bad20" providerId="ADAL" clId="{EB9F15B9-B6D5-44FA-A2A5-6C0C0F3EC4DB}" dt="2023-12-05T08:25:53.118" v="9" actId="478"/>
          <ac:picMkLst>
            <pc:docMk/>
            <pc:sldMk cId="2364262491" sldId="299"/>
            <ac:picMk id="30" creationId="{B0273DA4-7CF6-3761-7A00-0CDD3C76000C}"/>
          </ac:picMkLst>
        </pc:picChg>
      </pc:sldChg>
      <pc:sldChg chg="delSp mod delAnim">
        <pc:chgData name="ivan terrile" userId="7e05e03c-3078-4183-9efa-1e0d318bad20" providerId="ADAL" clId="{EB9F15B9-B6D5-44FA-A2A5-6C0C0F3EC4DB}" dt="2023-12-05T08:25:57.801" v="12" actId="478"/>
        <pc:sldMkLst>
          <pc:docMk/>
          <pc:sldMk cId="790395268" sldId="307"/>
        </pc:sldMkLst>
        <pc:picChg chg="del">
          <ac:chgData name="ivan terrile" userId="7e05e03c-3078-4183-9efa-1e0d318bad20" providerId="ADAL" clId="{EB9F15B9-B6D5-44FA-A2A5-6C0C0F3EC4DB}" dt="2023-12-05T08:25:57.801" v="12" actId="478"/>
          <ac:picMkLst>
            <pc:docMk/>
            <pc:sldMk cId="790395268" sldId="307"/>
            <ac:picMk id="37" creationId="{1145740D-59B1-F47F-5939-B29F7BF71FC3}"/>
          </ac:picMkLst>
        </pc:picChg>
      </pc:sldChg>
      <pc:sldChg chg="delSp mod delAnim">
        <pc:chgData name="ivan terrile" userId="7e05e03c-3078-4183-9efa-1e0d318bad20" providerId="ADAL" clId="{EB9F15B9-B6D5-44FA-A2A5-6C0C0F3EC4DB}" dt="2023-12-05T08:25:59.262" v="13" actId="478"/>
        <pc:sldMkLst>
          <pc:docMk/>
          <pc:sldMk cId="981418091" sldId="311"/>
        </pc:sldMkLst>
        <pc:picChg chg="del">
          <ac:chgData name="ivan terrile" userId="7e05e03c-3078-4183-9efa-1e0d318bad20" providerId="ADAL" clId="{EB9F15B9-B6D5-44FA-A2A5-6C0C0F3EC4DB}" dt="2023-12-05T08:25:59.262" v="13" actId="478"/>
          <ac:picMkLst>
            <pc:docMk/>
            <pc:sldMk cId="981418091" sldId="311"/>
            <ac:picMk id="12" creationId="{E21D9EE1-3808-5BC5-D848-F11DB5767EB5}"/>
          </ac:picMkLst>
        </pc:picChg>
      </pc:sldChg>
      <pc:sldChg chg="delSp mod delAnim">
        <pc:chgData name="ivan terrile" userId="7e05e03c-3078-4183-9efa-1e0d318bad20" providerId="ADAL" clId="{EB9F15B9-B6D5-44FA-A2A5-6C0C0F3EC4DB}" dt="2023-12-05T08:26:00.740" v="14" actId="478"/>
        <pc:sldMkLst>
          <pc:docMk/>
          <pc:sldMk cId="1709070865" sldId="312"/>
        </pc:sldMkLst>
        <pc:picChg chg="del">
          <ac:chgData name="ivan terrile" userId="7e05e03c-3078-4183-9efa-1e0d318bad20" providerId="ADAL" clId="{EB9F15B9-B6D5-44FA-A2A5-6C0C0F3EC4DB}" dt="2023-12-05T08:26:00.740" v="14" actId="478"/>
          <ac:picMkLst>
            <pc:docMk/>
            <pc:sldMk cId="1709070865" sldId="312"/>
            <ac:picMk id="19" creationId="{064A6C63-3F20-A290-137F-B82D07BE7EA7}"/>
          </ac:picMkLst>
        </pc:picChg>
      </pc:sldChg>
      <pc:sldChg chg="addSp delSp mod addAnim delAnim">
        <pc:chgData name="ivan terrile" userId="7e05e03c-3078-4183-9efa-1e0d318bad20" providerId="ADAL" clId="{EB9F15B9-B6D5-44FA-A2A5-6C0C0F3EC4DB}" dt="2023-12-05T08:28:08.992" v="37" actId="478"/>
        <pc:sldMkLst>
          <pc:docMk/>
          <pc:sldMk cId="3602886641" sldId="313"/>
        </pc:sldMkLst>
        <pc:picChg chg="add del">
          <ac:chgData name="ivan terrile" userId="7e05e03c-3078-4183-9efa-1e0d318bad20" providerId="ADAL" clId="{EB9F15B9-B6D5-44FA-A2A5-6C0C0F3EC4DB}" dt="2023-12-05T08:28:08.992" v="37" actId="478"/>
          <ac:picMkLst>
            <pc:docMk/>
            <pc:sldMk cId="3602886641" sldId="313"/>
            <ac:picMk id="12" creationId="{426660F8-A6D8-723C-C785-85C84BC9045C}"/>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6T11:41:29.040"/>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26 149,'0'-2,"0"-3,-2-4,-1-6,0-2,-1-2,0 0,0 0,1 3,1 1,2 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6T11:41:29.040"/>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26 149,'0'-2,"0"-3,-2-4,-1-6,0-2,-1-2,0 0,0 0,1 3,1 1,2 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6T11:41:29.040"/>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26 149,'0'-2,"0"-3,-2-4,-1-6,0-2,-1-2,0 0,0 0,1 3,1 1,2 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6T11:41:29.040"/>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26 149,'0'-2,"0"-3,-2-4,-1-6,0-2,-1-2,0 0,0 0,1 3,1 1,2 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B2842-A6DE-4566-AE04-29F0DD6803A4}" type="datetimeFigureOut">
              <a:rPr lang="it-IT" smtClean="0"/>
              <a:t>05/12/2023</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D4AFF-DFA2-4557-A13C-DBAB34D79629}" type="slidenum">
              <a:rPr lang="it-IT" smtClean="0"/>
              <a:t>‹N›</a:t>
            </a:fld>
            <a:endParaRPr lang="it-IT"/>
          </a:p>
        </p:txBody>
      </p:sp>
    </p:spTree>
    <p:extLst>
      <p:ext uri="{BB962C8B-B14F-4D97-AF65-F5344CB8AC3E}">
        <p14:creationId xmlns:p14="http://schemas.microsoft.com/office/powerpoint/2010/main" val="129518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GB" sz="1800" dirty="0">
                <a:effectLst/>
                <a:latin typeface="Calibri" panose="020F0502020204030204" pitchFamily="34" charset="0"/>
                <a:ea typeface="Yu Mincho" panose="02020400000000000000" pitchFamily="18" charset="-128"/>
                <a:cs typeface="Arial" panose="020B0604020202020204" pitchFamily="34" charset="0"/>
              </a:rPr>
              <a:t>Our topic is HANNES, a hand prosthesis developed by INAIL and the Italian Institute of Technology (IIT) in the field of Rehabilitation Technologies.</a:t>
            </a:r>
            <a:endParaRPr lang="it-IT" dirty="0"/>
          </a:p>
        </p:txBody>
      </p:sp>
      <p:sp>
        <p:nvSpPr>
          <p:cNvPr id="4" name="Segnaposto numero diapositiva 3"/>
          <p:cNvSpPr>
            <a:spLocks noGrp="1"/>
          </p:cNvSpPr>
          <p:nvPr>
            <p:ph type="sldNum" sz="quarter" idx="5"/>
          </p:nvPr>
        </p:nvSpPr>
        <p:spPr/>
        <p:txBody>
          <a:bodyPr/>
          <a:lstStyle/>
          <a:p>
            <a:fld id="{893D4AFF-DFA2-4557-A13C-DBAB34D79629}" type="slidenum">
              <a:rPr lang="it-IT" smtClean="0"/>
              <a:t>1</a:t>
            </a:fld>
            <a:endParaRPr lang="it-IT"/>
          </a:p>
        </p:txBody>
      </p:sp>
    </p:spTree>
    <p:extLst>
      <p:ext uri="{BB962C8B-B14F-4D97-AF65-F5344CB8AC3E}">
        <p14:creationId xmlns:p14="http://schemas.microsoft.com/office/powerpoint/2010/main" val="11411545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we can see more in detail how the fingers are composed: Two cables are involved: one for flexing and one for extending the fingers. When the motor acts, the cables either tense or relax, generating movement in the finger joints.</a:t>
            </a:r>
          </a:p>
          <a:p>
            <a:r>
              <a:rPr lang="en-US" dirty="0"/>
              <a:t>The functioning of the thumb, however, is different:</a:t>
            </a:r>
          </a:p>
          <a:p>
            <a:r>
              <a:rPr lang="en-US" dirty="0"/>
              <a:t>Through the use of special springs, the thumb can rotate, remain stable, or lock in three different positions to allow for various grips. Additionally, it coordinates with the fingers using a screw to adjust the return force of the movement. This synchronization is important for precise grips, especially when high precision is required.</a:t>
            </a:r>
            <a:endParaRPr lang="it-IT" dirty="0"/>
          </a:p>
          <a:p>
            <a:endParaRPr lang="it-IT" dirty="0"/>
          </a:p>
        </p:txBody>
      </p:sp>
      <p:sp>
        <p:nvSpPr>
          <p:cNvPr id="4" name="Segnaposto numero diapositiva 3"/>
          <p:cNvSpPr>
            <a:spLocks noGrp="1"/>
          </p:cNvSpPr>
          <p:nvPr>
            <p:ph type="sldNum" sz="quarter" idx="5"/>
          </p:nvPr>
        </p:nvSpPr>
        <p:spPr/>
        <p:txBody>
          <a:bodyPr/>
          <a:lstStyle/>
          <a:p>
            <a:fld id="{893D4AFF-DFA2-4557-A13C-DBAB34D79629}" type="slidenum">
              <a:rPr lang="it-IT" smtClean="0"/>
              <a:t>10</a:t>
            </a:fld>
            <a:endParaRPr lang="it-IT"/>
          </a:p>
        </p:txBody>
      </p:sp>
    </p:spTree>
    <p:extLst>
      <p:ext uri="{BB962C8B-B14F-4D97-AF65-F5344CB8AC3E}">
        <p14:creationId xmlns:p14="http://schemas.microsoft.com/office/powerpoint/2010/main" val="24398139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Lastly, we analyze the intermediate part of the prosthesis. Hannes' wrist F/E module adapts to the natural flexion and extension of the wrist using a spring controlled by cables as can be seen in the figure. During flexion, the spring compresses, during extension the opposite. The function of the spring is to prevent unwanted movements, and a lock allows the wrist to stop in five positions, performing movements within an angle ranging from -70 to +70 degrees. The cables, as in the previous part, are guided by pins and pulleys for stability.</a:t>
            </a:r>
            <a:endParaRPr lang="it-IT" dirty="0"/>
          </a:p>
        </p:txBody>
      </p:sp>
      <p:sp>
        <p:nvSpPr>
          <p:cNvPr id="4" name="Segnaposto numero diapositiva 3"/>
          <p:cNvSpPr>
            <a:spLocks noGrp="1"/>
          </p:cNvSpPr>
          <p:nvPr>
            <p:ph type="sldNum" sz="quarter" idx="5"/>
          </p:nvPr>
        </p:nvSpPr>
        <p:spPr/>
        <p:txBody>
          <a:bodyPr/>
          <a:lstStyle/>
          <a:p>
            <a:fld id="{893D4AFF-DFA2-4557-A13C-DBAB34D79629}" type="slidenum">
              <a:rPr lang="it-IT" smtClean="0"/>
              <a:t>11</a:t>
            </a:fld>
            <a:endParaRPr lang="it-IT"/>
          </a:p>
        </p:txBody>
      </p:sp>
    </p:spTree>
    <p:extLst>
      <p:ext uri="{BB962C8B-B14F-4D97-AF65-F5344CB8AC3E}">
        <p14:creationId xmlns:p14="http://schemas.microsoft.com/office/powerpoint/2010/main" val="32886465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800" b="0" i="0" dirty="0">
                <a:solidFill>
                  <a:srgbClr val="F5F5F5"/>
                </a:solidFill>
                <a:effectLst/>
                <a:latin typeface="system-ui"/>
              </a:rPr>
              <a:t>It's important to note that Hannes, unlike the human hand, has fewer joints. In analyzing the correlations between the joint angles of Hannes and the human hand during grasping, significant correlations were found, particularly between the flexion of Metacarpophalangeal (MCP) joints of adjacent fingers and the adduction of neighboring fingers.</a:t>
            </a:r>
            <a:endParaRPr lang="it-IT" dirty="0"/>
          </a:p>
        </p:txBody>
      </p:sp>
      <p:sp>
        <p:nvSpPr>
          <p:cNvPr id="4" name="Segnaposto numero diapositiva 3"/>
          <p:cNvSpPr>
            <a:spLocks noGrp="1"/>
          </p:cNvSpPr>
          <p:nvPr>
            <p:ph type="sldNum" sz="quarter" idx="5"/>
          </p:nvPr>
        </p:nvSpPr>
        <p:spPr/>
        <p:txBody>
          <a:bodyPr/>
          <a:lstStyle/>
          <a:p>
            <a:fld id="{893D4AFF-DFA2-4557-A13C-DBAB34D79629}" type="slidenum">
              <a:rPr lang="it-IT" smtClean="0"/>
              <a:t>12</a:t>
            </a:fld>
            <a:endParaRPr lang="it-IT"/>
          </a:p>
        </p:txBody>
      </p:sp>
    </p:spTree>
    <p:extLst>
      <p:ext uri="{BB962C8B-B14F-4D97-AF65-F5344CB8AC3E}">
        <p14:creationId xmlns:p14="http://schemas.microsoft.com/office/powerpoint/2010/main" val="1448430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b="0" i="0" dirty="0">
                <a:solidFill>
                  <a:srgbClr val="F5F5F5"/>
                </a:solidFill>
                <a:effectLst/>
                <a:latin typeface="system-ui"/>
              </a:rPr>
              <a:t>Synergy refers to the coordinated collaboration of elements that produces a combined effect.</a:t>
            </a:r>
            <a:r>
              <a:rPr lang="en-GB" b="0" i="0" dirty="0">
                <a:solidFill>
                  <a:srgbClr val="F5F5F5"/>
                </a:solidFill>
                <a:effectLst/>
                <a:latin typeface="WordVisi_MSFontService"/>
              </a:rPr>
              <a:t> In the analysis of Hannes’ joints we can describe 3 main synergies:</a:t>
            </a:r>
          </a:p>
          <a:p>
            <a:pPr marL="457200" indent="-457200">
              <a:buFont typeface="+mj-lt"/>
              <a:buAutoNum type="arabicPeriod"/>
            </a:pPr>
            <a:r>
              <a:rPr lang="en-US" sz="1200" b="1" dirty="0">
                <a:latin typeface="Montserrat"/>
                <a:ea typeface="+mn-lt"/>
                <a:cs typeface="+mn-lt"/>
              </a:rPr>
              <a:t>The opening/closure </a:t>
            </a:r>
            <a:r>
              <a:rPr lang="en-US" sz="1200" dirty="0">
                <a:latin typeface="Montserrat"/>
                <a:ea typeface="+mn-lt"/>
                <a:cs typeface="+mn-lt"/>
              </a:rPr>
              <a:t>of the hand through MCP flexion of the fingers, involving the thumb .</a:t>
            </a:r>
          </a:p>
          <a:p>
            <a:pPr marL="457200" indent="-457200">
              <a:buFont typeface="+mj-lt"/>
              <a:buAutoNum type="arabicPeriod"/>
            </a:pPr>
            <a:r>
              <a:rPr lang="en-US" sz="1200" b="1" dirty="0">
                <a:latin typeface="Montserrat"/>
                <a:ea typeface="+mn-lt"/>
                <a:cs typeface="+mn-lt"/>
              </a:rPr>
              <a:t>The flexion/extension </a:t>
            </a:r>
            <a:r>
              <a:rPr lang="en-US" sz="1200" dirty="0">
                <a:latin typeface="Montserrat"/>
                <a:ea typeface="+mn-lt"/>
                <a:cs typeface="+mn-lt"/>
              </a:rPr>
              <a:t>of (PIP) joints </a:t>
            </a:r>
            <a:r>
              <a:rPr lang="en-US" sz="1200" b="0" i="0" u="none" strike="noStrike" baseline="0" dirty="0">
                <a:latin typeface="Montserrat"/>
                <a:ea typeface="+mn-lt"/>
                <a:cs typeface="+mn-lt"/>
              </a:rPr>
              <a:t>of </a:t>
            </a:r>
            <a:r>
              <a:rPr lang="en-US" sz="1200" dirty="0">
                <a:latin typeface="Montserrat"/>
                <a:ea typeface="+mn-lt"/>
                <a:cs typeface="+mn-lt"/>
              </a:rPr>
              <a:t>the fingers and thumb adduction.</a:t>
            </a:r>
            <a:endParaRPr lang="en-US" sz="1200" dirty="0">
              <a:latin typeface="Montserrat"/>
              <a:ea typeface="Calibri"/>
              <a:cs typeface="Calibri"/>
            </a:endParaRPr>
          </a:p>
          <a:p>
            <a:pPr marL="457200" indent="-457200">
              <a:buFont typeface="+mj-lt"/>
              <a:buAutoNum type="arabicPeriod"/>
            </a:pPr>
            <a:r>
              <a:rPr lang="en-US" sz="1200" dirty="0">
                <a:latin typeface="Montserrat"/>
                <a:ea typeface="+mn-lt"/>
                <a:cs typeface="+mn-lt"/>
              </a:rPr>
              <a:t>The thumb </a:t>
            </a:r>
            <a:r>
              <a:rPr lang="en-US" sz="1200" b="1" dirty="0">
                <a:latin typeface="Montserrat"/>
                <a:ea typeface="+mn-lt"/>
                <a:cs typeface="+mn-lt"/>
              </a:rPr>
              <a:t>rotation </a:t>
            </a:r>
            <a:r>
              <a:rPr lang="en-US" sz="1200" dirty="0">
                <a:latin typeface="Montserrat"/>
                <a:ea typeface="+mn-lt"/>
                <a:cs typeface="+mn-lt"/>
              </a:rPr>
              <a:t>and </a:t>
            </a:r>
            <a:r>
              <a:rPr lang="en-US" sz="1200" b="1" dirty="0">
                <a:latin typeface="Montserrat"/>
                <a:ea typeface="+mn-lt"/>
                <a:cs typeface="+mn-lt"/>
              </a:rPr>
              <a:t>adduction</a:t>
            </a:r>
            <a:endParaRPr lang="it-IT" dirty="0"/>
          </a:p>
          <a:p>
            <a:endParaRPr lang="it-IT" dirty="0"/>
          </a:p>
        </p:txBody>
      </p:sp>
      <p:sp>
        <p:nvSpPr>
          <p:cNvPr id="4" name="Segnaposto numero diapositiva 3"/>
          <p:cNvSpPr>
            <a:spLocks noGrp="1"/>
          </p:cNvSpPr>
          <p:nvPr>
            <p:ph type="sldNum" sz="quarter" idx="5"/>
          </p:nvPr>
        </p:nvSpPr>
        <p:spPr/>
        <p:txBody>
          <a:bodyPr/>
          <a:lstStyle/>
          <a:p>
            <a:fld id="{893D4AFF-DFA2-4557-A13C-DBAB34D79629}" type="slidenum">
              <a:rPr lang="it-IT" smtClean="0"/>
              <a:t>13</a:t>
            </a:fld>
            <a:endParaRPr lang="it-IT"/>
          </a:p>
        </p:txBody>
      </p:sp>
    </p:spTree>
    <p:extLst>
      <p:ext uri="{BB962C8B-B14F-4D97-AF65-F5344CB8AC3E}">
        <p14:creationId xmlns:p14="http://schemas.microsoft.com/office/powerpoint/2010/main" val="21316447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b="0" i="0" dirty="0">
                <a:solidFill>
                  <a:srgbClr val="F5F5F5"/>
                </a:solidFill>
                <a:effectLst/>
                <a:latin typeface="system-ui"/>
              </a:rPr>
              <a:t>Synergy refers to the coordinated collaboration of elements that produces a combined effect.</a:t>
            </a:r>
            <a:r>
              <a:rPr lang="en-GB" b="0" i="0" dirty="0">
                <a:solidFill>
                  <a:srgbClr val="F5F5F5"/>
                </a:solidFill>
                <a:effectLst/>
                <a:latin typeface="WordVisi_MSFontService"/>
              </a:rPr>
              <a:t> In the analysis of Hannes’ joints we can describe 3 main synergies:</a:t>
            </a:r>
          </a:p>
          <a:p>
            <a:pPr marL="457200" indent="-457200">
              <a:buFont typeface="+mj-lt"/>
              <a:buAutoNum type="arabicPeriod"/>
            </a:pPr>
            <a:r>
              <a:rPr lang="en-US" sz="1200" b="1" dirty="0">
                <a:latin typeface="Montserrat"/>
                <a:ea typeface="+mn-lt"/>
                <a:cs typeface="+mn-lt"/>
              </a:rPr>
              <a:t>The opening/closure </a:t>
            </a:r>
            <a:r>
              <a:rPr lang="en-US" sz="1200" dirty="0">
                <a:latin typeface="Montserrat"/>
                <a:ea typeface="+mn-lt"/>
                <a:cs typeface="+mn-lt"/>
              </a:rPr>
              <a:t>of the hand through MCP flexion of the fingers, involving the thumb .</a:t>
            </a:r>
          </a:p>
          <a:p>
            <a:pPr marL="457200" indent="-457200">
              <a:buFont typeface="+mj-lt"/>
              <a:buAutoNum type="arabicPeriod"/>
            </a:pPr>
            <a:r>
              <a:rPr lang="en-US" sz="1200" b="1" dirty="0">
                <a:latin typeface="Montserrat"/>
                <a:ea typeface="+mn-lt"/>
                <a:cs typeface="+mn-lt"/>
              </a:rPr>
              <a:t>The flexion/extension </a:t>
            </a:r>
            <a:r>
              <a:rPr lang="en-US" sz="1200" dirty="0">
                <a:latin typeface="Montserrat"/>
                <a:ea typeface="+mn-lt"/>
                <a:cs typeface="+mn-lt"/>
              </a:rPr>
              <a:t>of (PIP) joints </a:t>
            </a:r>
            <a:r>
              <a:rPr lang="en-US" sz="1200" b="0" i="0" u="none" strike="noStrike" baseline="0" dirty="0">
                <a:latin typeface="Montserrat"/>
                <a:ea typeface="+mn-lt"/>
                <a:cs typeface="+mn-lt"/>
              </a:rPr>
              <a:t>of </a:t>
            </a:r>
            <a:r>
              <a:rPr lang="en-US" sz="1200" dirty="0">
                <a:latin typeface="Montserrat"/>
                <a:ea typeface="+mn-lt"/>
                <a:cs typeface="+mn-lt"/>
              </a:rPr>
              <a:t>the fingers and thumb adduction.</a:t>
            </a:r>
            <a:endParaRPr lang="en-US" sz="1200" dirty="0">
              <a:latin typeface="Montserrat"/>
              <a:ea typeface="Calibri"/>
              <a:cs typeface="Calibri"/>
            </a:endParaRPr>
          </a:p>
          <a:p>
            <a:pPr marL="457200" indent="-457200">
              <a:buFont typeface="+mj-lt"/>
              <a:buAutoNum type="arabicPeriod"/>
            </a:pPr>
            <a:r>
              <a:rPr lang="en-US" sz="1200" dirty="0">
                <a:latin typeface="Montserrat"/>
                <a:ea typeface="+mn-lt"/>
                <a:cs typeface="+mn-lt"/>
              </a:rPr>
              <a:t>The thumb </a:t>
            </a:r>
            <a:r>
              <a:rPr lang="en-US" sz="1200" b="1" dirty="0">
                <a:latin typeface="Montserrat"/>
                <a:ea typeface="+mn-lt"/>
                <a:cs typeface="+mn-lt"/>
              </a:rPr>
              <a:t>rotation </a:t>
            </a:r>
            <a:r>
              <a:rPr lang="en-US" sz="1200" dirty="0">
                <a:latin typeface="Montserrat"/>
                <a:ea typeface="+mn-lt"/>
                <a:cs typeface="+mn-lt"/>
              </a:rPr>
              <a:t>and </a:t>
            </a:r>
            <a:r>
              <a:rPr lang="en-US" sz="1200" b="1" dirty="0">
                <a:latin typeface="Montserrat"/>
                <a:ea typeface="+mn-lt"/>
                <a:cs typeface="+mn-lt"/>
              </a:rPr>
              <a:t>adduction</a:t>
            </a:r>
            <a:endParaRPr lang="it-IT" dirty="0"/>
          </a:p>
          <a:p>
            <a:endParaRPr lang="it-IT" dirty="0"/>
          </a:p>
        </p:txBody>
      </p:sp>
      <p:sp>
        <p:nvSpPr>
          <p:cNvPr id="4" name="Segnaposto numero diapositiva 3"/>
          <p:cNvSpPr>
            <a:spLocks noGrp="1"/>
          </p:cNvSpPr>
          <p:nvPr>
            <p:ph type="sldNum" sz="quarter" idx="5"/>
          </p:nvPr>
        </p:nvSpPr>
        <p:spPr/>
        <p:txBody>
          <a:bodyPr/>
          <a:lstStyle/>
          <a:p>
            <a:fld id="{893D4AFF-DFA2-4557-A13C-DBAB34D79629}" type="slidenum">
              <a:rPr lang="it-IT" smtClean="0"/>
              <a:t>14</a:t>
            </a:fld>
            <a:endParaRPr lang="it-IT"/>
          </a:p>
        </p:txBody>
      </p:sp>
    </p:spTree>
    <p:extLst>
      <p:ext uri="{BB962C8B-B14F-4D97-AF65-F5344CB8AC3E}">
        <p14:creationId xmlns:p14="http://schemas.microsoft.com/office/powerpoint/2010/main" val="7731349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b="0" i="0" dirty="0">
                <a:solidFill>
                  <a:srgbClr val="F5F5F5"/>
                </a:solidFill>
                <a:effectLst/>
                <a:latin typeface="system-ui"/>
              </a:rPr>
              <a:t>Synergy refers to the coordinated collaboration of elements that produces a combined effect.</a:t>
            </a:r>
            <a:r>
              <a:rPr lang="en-GB" b="0" i="0" dirty="0">
                <a:solidFill>
                  <a:srgbClr val="F5F5F5"/>
                </a:solidFill>
                <a:effectLst/>
                <a:latin typeface="WordVisi_MSFontService"/>
              </a:rPr>
              <a:t> In the analysis of Hannes’ joints we can describe 3 main synergies:</a:t>
            </a:r>
          </a:p>
          <a:p>
            <a:pPr marL="457200" indent="-457200">
              <a:buFont typeface="+mj-lt"/>
              <a:buAutoNum type="arabicPeriod"/>
            </a:pPr>
            <a:r>
              <a:rPr lang="en-US" sz="1200" b="1" dirty="0">
                <a:latin typeface="Montserrat"/>
                <a:ea typeface="+mn-lt"/>
                <a:cs typeface="+mn-lt"/>
              </a:rPr>
              <a:t>The opening/closure </a:t>
            </a:r>
            <a:r>
              <a:rPr lang="en-US" sz="1200" dirty="0">
                <a:latin typeface="Montserrat"/>
                <a:ea typeface="+mn-lt"/>
                <a:cs typeface="+mn-lt"/>
              </a:rPr>
              <a:t>of the hand through MCP flexion of the fingers, involving the thumb .</a:t>
            </a:r>
          </a:p>
          <a:p>
            <a:pPr marL="457200" indent="-457200">
              <a:buFont typeface="+mj-lt"/>
              <a:buAutoNum type="arabicPeriod"/>
            </a:pPr>
            <a:r>
              <a:rPr lang="en-US" sz="1200" b="1" dirty="0">
                <a:latin typeface="Montserrat"/>
                <a:ea typeface="+mn-lt"/>
                <a:cs typeface="+mn-lt"/>
              </a:rPr>
              <a:t>The flexion/extension </a:t>
            </a:r>
            <a:r>
              <a:rPr lang="en-US" sz="1200" dirty="0">
                <a:latin typeface="Montserrat"/>
                <a:ea typeface="+mn-lt"/>
                <a:cs typeface="+mn-lt"/>
              </a:rPr>
              <a:t>of (PIP) joints </a:t>
            </a:r>
            <a:r>
              <a:rPr lang="en-US" sz="1200" b="0" i="0" u="none" strike="noStrike" baseline="0" dirty="0">
                <a:latin typeface="Montserrat"/>
                <a:ea typeface="+mn-lt"/>
                <a:cs typeface="+mn-lt"/>
              </a:rPr>
              <a:t>of </a:t>
            </a:r>
            <a:r>
              <a:rPr lang="en-US" sz="1200" dirty="0">
                <a:latin typeface="Montserrat"/>
                <a:ea typeface="+mn-lt"/>
                <a:cs typeface="+mn-lt"/>
              </a:rPr>
              <a:t>the fingers and thumb adduction.</a:t>
            </a:r>
            <a:endParaRPr lang="en-US" sz="1200" dirty="0">
              <a:latin typeface="Montserrat"/>
              <a:ea typeface="Calibri"/>
              <a:cs typeface="Calibri"/>
            </a:endParaRPr>
          </a:p>
          <a:p>
            <a:pPr marL="457200" indent="-457200">
              <a:buFont typeface="+mj-lt"/>
              <a:buAutoNum type="arabicPeriod"/>
            </a:pPr>
            <a:r>
              <a:rPr lang="en-US" sz="1200" dirty="0">
                <a:latin typeface="Montserrat"/>
                <a:ea typeface="+mn-lt"/>
                <a:cs typeface="+mn-lt"/>
              </a:rPr>
              <a:t>The thumb </a:t>
            </a:r>
            <a:r>
              <a:rPr lang="en-US" sz="1200" b="1" dirty="0">
                <a:latin typeface="Montserrat"/>
                <a:ea typeface="+mn-lt"/>
                <a:cs typeface="+mn-lt"/>
              </a:rPr>
              <a:t>rotation </a:t>
            </a:r>
            <a:r>
              <a:rPr lang="en-US" sz="1200" dirty="0">
                <a:latin typeface="Montserrat"/>
                <a:ea typeface="+mn-lt"/>
                <a:cs typeface="+mn-lt"/>
              </a:rPr>
              <a:t>and </a:t>
            </a:r>
            <a:r>
              <a:rPr lang="en-US" sz="1200" b="1" dirty="0">
                <a:latin typeface="Montserrat"/>
                <a:ea typeface="+mn-lt"/>
                <a:cs typeface="+mn-lt"/>
              </a:rPr>
              <a:t>adduction</a:t>
            </a:r>
            <a:endParaRPr lang="it-IT" dirty="0"/>
          </a:p>
          <a:p>
            <a:endParaRPr lang="it-IT" dirty="0"/>
          </a:p>
        </p:txBody>
      </p:sp>
      <p:sp>
        <p:nvSpPr>
          <p:cNvPr id="4" name="Segnaposto numero diapositiva 3"/>
          <p:cNvSpPr>
            <a:spLocks noGrp="1"/>
          </p:cNvSpPr>
          <p:nvPr>
            <p:ph type="sldNum" sz="quarter" idx="5"/>
          </p:nvPr>
        </p:nvSpPr>
        <p:spPr/>
        <p:txBody>
          <a:bodyPr/>
          <a:lstStyle/>
          <a:p>
            <a:fld id="{893D4AFF-DFA2-4557-A13C-DBAB34D79629}" type="slidenum">
              <a:rPr lang="it-IT" smtClean="0"/>
              <a:t>15</a:t>
            </a:fld>
            <a:endParaRPr lang="it-IT"/>
          </a:p>
        </p:txBody>
      </p:sp>
    </p:spTree>
    <p:extLst>
      <p:ext uri="{BB962C8B-B14F-4D97-AF65-F5344CB8AC3E}">
        <p14:creationId xmlns:p14="http://schemas.microsoft.com/office/powerpoint/2010/main" val="14361784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b="0" i="0" dirty="0">
                <a:solidFill>
                  <a:srgbClr val="F5F5F5"/>
                </a:solidFill>
                <a:effectLst/>
                <a:latin typeface="system-ui"/>
              </a:rPr>
              <a:t>Synergy refers to the coordinated collaboration of elements that produces a combined effect.</a:t>
            </a:r>
            <a:r>
              <a:rPr lang="en-GB" b="0" i="0" dirty="0">
                <a:solidFill>
                  <a:srgbClr val="F5F5F5"/>
                </a:solidFill>
                <a:effectLst/>
                <a:latin typeface="WordVisi_MSFontService"/>
              </a:rPr>
              <a:t> In the analysis of Hannes’ joints we can describe 3 main synergies:</a:t>
            </a:r>
          </a:p>
          <a:p>
            <a:pPr marL="457200" indent="-457200">
              <a:buFont typeface="+mj-lt"/>
              <a:buAutoNum type="arabicPeriod"/>
            </a:pPr>
            <a:r>
              <a:rPr lang="en-US" sz="1200" b="1" dirty="0">
                <a:latin typeface="Montserrat"/>
                <a:ea typeface="+mn-lt"/>
                <a:cs typeface="+mn-lt"/>
              </a:rPr>
              <a:t>The opening/closure </a:t>
            </a:r>
            <a:r>
              <a:rPr lang="en-US" sz="1200" dirty="0">
                <a:latin typeface="Montserrat"/>
                <a:ea typeface="+mn-lt"/>
                <a:cs typeface="+mn-lt"/>
              </a:rPr>
              <a:t>of the hand through MCP flexion of the fingers, involving the thumb .</a:t>
            </a:r>
          </a:p>
          <a:p>
            <a:pPr marL="457200" indent="-457200">
              <a:buFont typeface="+mj-lt"/>
              <a:buAutoNum type="arabicPeriod"/>
            </a:pPr>
            <a:r>
              <a:rPr lang="en-US" sz="1200" b="1" dirty="0">
                <a:latin typeface="Montserrat"/>
                <a:ea typeface="+mn-lt"/>
                <a:cs typeface="+mn-lt"/>
              </a:rPr>
              <a:t>The flexion/extension </a:t>
            </a:r>
            <a:r>
              <a:rPr lang="en-US" sz="1200" dirty="0">
                <a:latin typeface="Montserrat"/>
                <a:ea typeface="+mn-lt"/>
                <a:cs typeface="+mn-lt"/>
              </a:rPr>
              <a:t>of (PIP) joints </a:t>
            </a:r>
            <a:r>
              <a:rPr lang="en-US" sz="1200" b="0" i="0" u="none" strike="noStrike" baseline="0" dirty="0">
                <a:latin typeface="Montserrat"/>
                <a:ea typeface="+mn-lt"/>
                <a:cs typeface="+mn-lt"/>
              </a:rPr>
              <a:t>of </a:t>
            </a:r>
            <a:r>
              <a:rPr lang="en-US" sz="1200" dirty="0">
                <a:latin typeface="Montserrat"/>
                <a:ea typeface="+mn-lt"/>
                <a:cs typeface="+mn-lt"/>
              </a:rPr>
              <a:t>the fingers and thumb adduction.</a:t>
            </a:r>
            <a:endParaRPr lang="en-US" sz="1200" dirty="0">
              <a:latin typeface="Montserrat"/>
              <a:ea typeface="Calibri"/>
              <a:cs typeface="Calibri"/>
            </a:endParaRPr>
          </a:p>
          <a:p>
            <a:pPr marL="457200" indent="-457200">
              <a:buFont typeface="+mj-lt"/>
              <a:buAutoNum type="arabicPeriod"/>
            </a:pPr>
            <a:r>
              <a:rPr lang="en-US" sz="1200" dirty="0">
                <a:latin typeface="Montserrat"/>
                <a:ea typeface="+mn-lt"/>
                <a:cs typeface="+mn-lt"/>
              </a:rPr>
              <a:t>The thumb </a:t>
            </a:r>
            <a:r>
              <a:rPr lang="en-US" sz="1200" b="1" dirty="0">
                <a:latin typeface="Montserrat"/>
                <a:ea typeface="+mn-lt"/>
                <a:cs typeface="+mn-lt"/>
              </a:rPr>
              <a:t>rotation </a:t>
            </a:r>
            <a:r>
              <a:rPr lang="en-US" sz="1200" dirty="0">
                <a:latin typeface="Montserrat"/>
                <a:ea typeface="+mn-lt"/>
                <a:cs typeface="+mn-lt"/>
              </a:rPr>
              <a:t>and </a:t>
            </a:r>
            <a:r>
              <a:rPr lang="en-US" sz="1200" b="1" dirty="0">
                <a:latin typeface="Montserrat"/>
                <a:ea typeface="+mn-lt"/>
                <a:cs typeface="+mn-lt"/>
              </a:rPr>
              <a:t>adduction</a:t>
            </a:r>
            <a:endParaRPr lang="it-IT" dirty="0"/>
          </a:p>
          <a:p>
            <a:endParaRPr lang="it-IT" dirty="0"/>
          </a:p>
        </p:txBody>
      </p:sp>
      <p:sp>
        <p:nvSpPr>
          <p:cNvPr id="4" name="Segnaposto numero diapositiva 3"/>
          <p:cNvSpPr>
            <a:spLocks noGrp="1"/>
          </p:cNvSpPr>
          <p:nvPr>
            <p:ph type="sldNum" sz="quarter" idx="5"/>
          </p:nvPr>
        </p:nvSpPr>
        <p:spPr/>
        <p:txBody>
          <a:bodyPr/>
          <a:lstStyle/>
          <a:p>
            <a:fld id="{893D4AFF-DFA2-4557-A13C-DBAB34D79629}" type="slidenum">
              <a:rPr lang="it-IT" smtClean="0"/>
              <a:t>16</a:t>
            </a:fld>
            <a:endParaRPr lang="it-IT"/>
          </a:p>
        </p:txBody>
      </p:sp>
    </p:spTree>
    <p:extLst>
      <p:ext uri="{BB962C8B-B14F-4D97-AF65-F5344CB8AC3E}">
        <p14:creationId xmlns:p14="http://schemas.microsoft.com/office/powerpoint/2010/main" val="5988750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893D4AFF-DFA2-4557-A13C-DBAB34D79629}" type="slidenum">
              <a:rPr lang="it-IT" smtClean="0"/>
              <a:t>17</a:t>
            </a:fld>
            <a:endParaRPr lang="it-IT"/>
          </a:p>
        </p:txBody>
      </p:sp>
    </p:spTree>
    <p:extLst>
      <p:ext uri="{BB962C8B-B14F-4D97-AF65-F5344CB8AC3E}">
        <p14:creationId xmlns:p14="http://schemas.microsoft.com/office/powerpoint/2010/main" val="1678242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nSpc>
                <a:spcPct val="107000"/>
              </a:lnSpc>
              <a:spcAft>
                <a:spcPts val="800"/>
              </a:spcAft>
            </a:pPr>
            <a:r>
              <a:rPr lang="en-GB" sz="1800" kern="100" dirty="0">
                <a:effectLst/>
                <a:latin typeface="Calibri" panose="020F0502020204030204" pitchFamily="34" charset="0"/>
                <a:ea typeface="Yu Mincho" panose="02020400000000000000" pitchFamily="18" charset="-128"/>
                <a:cs typeface="Arial" panose="020B0604020202020204" pitchFamily="34" charset="0"/>
              </a:rPr>
              <a:t>First of all, what is Hannes? Hannes is a poly-articulated and under-actuated prosthesis </a:t>
            </a:r>
            <a:r>
              <a:rPr lang="en-GB" sz="1800" kern="100" dirty="0" err="1">
                <a:effectLst/>
                <a:latin typeface="Calibri" panose="020F0502020204030204" pitchFamily="34" charset="0"/>
                <a:ea typeface="Yu Mincho" panose="02020400000000000000" pitchFamily="18" charset="-128"/>
                <a:cs typeface="Arial" panose="020B0604020202020204" pitchFamily="34" charset="0"/>
              </a:rPr>
              <a:t>taht</a:t>
            </a:r>
            <a:r>
              <a:rPr lang="en-GB" sz="1800" kern="100" dirty="0">
                <a:effectLst/>
                <a:latin typeface="Calibri" panose="020F0502020204030204" pitchFamily="34" charset="0"/>
                <a:ea typeface="Yu Mincho" panose="02020400000000000000" pitchFamily="18" charset="-128"/>
                <a:cs typeface="Arial" panose="020B0604020202020204" pitchFamily="34" charset="0"/>
              </a:rPr>
              <a:t> represents a significant advancement in the field, with an innovative design influenced by the pioneer of prosthetic research, Professor </a:t>
            </a:r>
            <a:r>
              <a:rPr lang="en-GB" sz="1800" kern="100" dirty="0">
                <a:effectLst/>
                <a:latin typeface="Calibri" panose="020F0502020204030204" pitchFamily="34" charset="0"/>
                <a:ea typeface="Calibri" panose="020F0502020204030204" pitchFamily="34" charset="0"/>
                <a:cs typeface="Arial" panose="020B0604020202020204" pitchFamily="34" charset="0"/>
              </a:rPr>
              <a:t>Johannes </a:t>
            </a:r>
            <a:r>
              <a:rPr lang="en-GB" sz="1800" kern="100" dirty="0" err="1">
                <a:effectLst/>
                <a:latin typeface="Calibri" panose="020F0502020204030204" pitchFamily="34" charset="0"/>
                <a:ea typeface="Yu Mincho" panose="02020400000000000000" pitchFamily="18" charset="-128"/>
                <a:cs typeface="Arial" panose="020B0604020202020204" pitchFamily="34" charset="0"/>
              </a:rPr>
              <a:t>Schmidl</a:t>
            </a:r>
            <a:r>
              <a:rPr lang="en-GB" sz="1800" kern="100" dirty="0">
                <a:effectLst/>
                <a:latin typeface="Calibri" panose="020F0502020204030204" pitchFamily="34" charset="0"/>
                <a:ea typeface="Yu Mincho" panose="02020400000000000000" pitchFamily="18" charset="-128"/>
                <a:cs typeface="Arial" panose="020B0604020202020204" pitchFamily="34" charset="0"/>
              </a:rPr>
              <a:t>. </a:t>
            </a:r>
            <a:endParaRPr lang="it-IT" sz="1800" kern="100" dirty="0">
              <a:effectLst/>
              <a:latin typeface="Calibri" panose="020F0502020204030204" pitchFamily="34" charset="0"/>
              <a:ea typeface="Calibri" panose="020F0502020204030204" pitchFamily="34" charset="0"/>
              <a:cs typeface="Arial" panose="020B0604020202020204" pitchFamily="34" charset="0"/>
            </a:endParaRPr>
          </a:p>
          <a:p>
            <a:r>
              <a:rPr lang="en-GB" sz="1800" dirty="0">
                <a:effectLst/>
                <a:latin typeface="Calibri" panose="020F0502020204030204" pitchFamily="34" charset="0"/>
                <a:ea typeface="Yu Mincho" panose="02020400000000000000" pitchFamily="18" charset="-128"/>
                <a:cs typeface="Arial" panose="020B0604020202020204" pitchFamily="34" charset="0"/>
              </a:rPr>
              <a:t>In the two images, you can see the complete device, consisting of the hand, the socket interface, and silicone gloves to be used as a covering.</a:t>
            </a:r>
            <a:endParaRPr lang="it-IT" dirty="0"/>
          </a:p>
        </p:txBody>
      </p:sp>
      <p:sp>
        <p:nvSpPr>
          <p:cNvPr id="4" name="Segnaposto numero diapositiva 3"/>
          <p:cNvSpPr>
            <a:spLocks noGrp="1"/>
          </p:cNvSpPr>
          <p:nvPr>
            <p:ph type="sldNum" sz="quarter" idx="5"/>
          </p:nvPr>
        </p:nvSpPr>
        <p:spPr/>
        <p:txBody>
          <a:bodyPr/>
          <a:lstStyle/>
          <a:p>
            <a:fld id="{893D4AFF-DFA2-4557-A13C-DBAB34D79629}" type="slidenum">
              <a:rPr lang="it-IT" smtClean="0"/>
              <a:t>2</a:t>
            </a:fld>
            <a:endParaRPr lang="it-IT"/>
          </a:p>
        </p:txBody>
      </p:sp>
    </p:spTree>
    <p:extLst>
      <p:ext uri="{BB962C8B-B14F-4D97-AF65-F5344CB8AC3E}">
        <p14:creationId xmlns:p14="http://schemas.microsoft.com/office/powerpoint/2010/main" val="12161577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nSpc>
                <a:spcPct val="107000"/>
              </a:lnSpc>
              <a:spcAft>
                <a:spcPts val="800"/>
              </a:spcAft>
            </a:pPr>
            <a:r>
              <a:rPr lang="en-GB" sz="1800" kern="100" dirty="0">
                <a:effectLst/>
                <a:latin typeface="Calibri" panose="020F0502020204030204" pitchFamily="34" charset="0"/>
                <a:ea typeface="Yu Mincho" panose="02020400000000000000" pitchFamily="18" charset="-128"/>
                <a:cs typeface="Arial" panose="020B0604020202020204" pitchFamily="34" charset="0"/>
              </a:rPr>
              <a:t>The idea behind HANNES is to create a hand that is as close as possible to a real one in all its defining aspects. The three fundamental aspects are Anthropomorphism, Biomimetic Performance, and Human-Like Grasping </a:t>
            </a:r>
            <a:r>
              <a:rPr lang="en-GB" sz="1800" kern="100" dirty="0" err="1">
                <a:effectLst/>
                <a:latin typeface="Calibri" panose="020F0502020204030204" pitchFamily="34" charset="0"/>
                <a:ea typeface="Yu Mincho" panose="02020400000000000000" pitchFamily="18" charset="-128"/>
                <a:cs typeface="Arial" panose="020B0604020202020204" pitchFamily="34" charset="0"/>
              </a:rPr>
              <a:t>Behavior</a:t>
            </a:r>
            <a:r>
              <a:rPr lang="en-GB" sz="1800" kern="100" dirty="0">
                <a:effectLst/>
                <a:latin typeface="Calibri" panose="020F0502020204030204" pitchFamily="34" charset="0"/>
                <a:ea typeface="Yu Mincho" panose="02020400000000000000" pitchFamily="18" charset="-128"/>
                <a:cs typeface="Arial" panose="020B0604020202020204" pitchFamily="34" charset="0"/>
              </a:rPr>
              <a:t>, as illustrated in the graphical diagram.</a:t>
            </a:r>
            <a:endParaRPr lang="it-IT" sz="18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egnaposto numero diapositiva 3"/>
          <p:cNvSpPr>
            <a:spLocks noGrp="1"/>
          </p:cNvSpPr>
          <p:nvPr>
            <p:ph type="sldNum" sz="quarter" idx="5"/>
          </p:nvPr>
        </p:nvSpPr>
        <p:spPr/>
        <p:txBody>
          <a:bodyPr/>
          <a:lstStyle/>
          <a:p>
            <a:fld id="{893D4AFF-DFA2-4557-A13C-DBAB34D79629}" type="slidenum">
              <a:rPr lang="it-IT" smtClean="0"/>
              <a:t>3</a:t>
            </a:fld>
            <a:endParaRPr lang="it-IT"/>
          </a:p>
        </p:txBody>
      </p:sp>
    </p:spTree>
    <p:extLst>
      <p:ext uri="{BB962C8B-B14F-4D97-AF65-F5344CB8AC3E}">
        <p14:creationId xmlns:p14="http://schemas.microsoft.com/office/powerpoint/2010/main" val="40588281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Yu Mincho" panose="02020400000000000000" pitchFamily="18" charset="-128"/>
                <a:cs typeface="Arial" panose="020B0604020202020204" pitchFamily="34" charset="0"/>
              </a:rPr>
              <a:t>In the context of prosthesis, anthropomorphism refers to the artificial hand's ability to authentically replicate the shape, dimensions, weight, and kinematics of the human hand. As we will see later, the high fidelity in the reproduction of anthropomorphism in Hannes is demonstrated by directly comparing it’s size, shape, and kinematic model with anthropometric data and the kinematics of a real human hand.</a:t>
            </a:r>
            <a:endParaRPr lang="it-IT" dirty="0"/>
          </a:p>
        </p:txBody>
      </p:sp>
      <p:sp>
        <p:nvSpPr>
          <p:cNvPr id="4" name="Segnaposto numero diapositiva 3"/>
          <p:cNvSpPr>
            <a:spLocks noGrp="1"/>
          </p:cNvSpPr>
          <p:nvPr>
            <p:ph type="sldNum" sz="quarter" idx="5"/>
          </p:nvPr>
        </p:nvSpPr>
        <p:spPr/>
        <p:txBody>
          <a:bodyPr/>
          <a:lstStyle/>
          <a:p>
            <a:fld id="{893D4AFF-DFA2-4557-A13C-DBAB34D79629}" type="slidenum">
              <a:rPr lang="it-IT" smtClean="0"/>
              <a:t>4</a:t>
            </a:fld>
            <a:endParaRPr lang="it-IT"/>
          </a:p>
        </p:txBody>
      </p:sp>
    </p:spTree>
    <p:extLst>
      <p:ext uri="{BB962C8B-B14F-4D97-AF65-F5344CB8AC3E}">
        <p14:creationId xmlns:p14="http://schemas.microsoft.com/office/powerpoint/2010/main" val="3765455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Yu Mincho" panose="02020400000000000000" pitchFamily="18" charset="-128"/>
                <a:cs typeface="Arial" panose="020B0604020202020204" pitchFamily="34" charset="0"/>
              </a:rPr>
              <a:t>In terms of biomimicry, </a:t>
            </a:r>
            <a:r>
              <a:rPr lang="en-US" sz="1800" u="sng" kern="100" dirty="0">
                <a:effectLst/>
                <a:latin typeface="Calibri" panose="020F0502020204030204" pitchFamily="34" charset="0"/>
                <a:ea typeface="Yu Mincho" panose="02020400000000000000" pitchFamily="18" charset="-128"/>
                <a:cs typeface="Arial" panose="020B0604020202020204" pitchFamily="34" charset="0"/>
              </a:rPr>
              <a:t>the</a:t>
            </a:r>
            <a:r>
              <a:rPr lang="en-US" sz="1800" kern="100" dirty="0">
                <a:effectLst/>
                <a:latin typeface="Calibri" panose="020F0502020204030204" pitchFamily="34" charset="0"/>
                <a:ea typeface="Yu Mincho" panose="02020400000000000000" pitchFamily="18" charset="-128"/>
                <a:cs typeface="Arial" panose="020B0604020202020204" pitchFamily="34" charset="0"/>
              </a:rPr>
              <a:t> mechatronics of the hand have been developed and designed in such a way, that its performance closely resembles that of a human hand in carrying out Activities of Daily Living (ADLs). The results, obtained through various experiments, demonstrate that the device surpasses the required velocity and grasping forces levels </a:t>
            </a:r>
            <a:r>
              <a:rPr lang="en-GB" sz="1800" kern="100" dirty="0">
                <a:effectLst/>
                <a:latin typeface="Calibri" panose="020F0502020204030204" pitchFamily="34" charset="0"/>
                <a:ea typeface="Yu Mincho" panose="02020400000000000000" pitchFamily="18" charset="-128"/>
                <a:cs typeface="Arial" panose="020B0604020202020204" pitchFamily="34" charset="0"/>
              </a:rPr>
              <a:t>to perform tasks efficiently and powerfully. This specific characteristic allows a wide range of movements, very similar to natural biological capabilities. </a:t>
            </a:r>
            <a:endParaRPr lang="it-IT"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1800" kern="100" dirty="0">
                <a:effectLst/>
                <a:latin typeface="Calibri" panose="020F0502020204030204" pitchFamily="34" charset="0"/>
                <a:ea typeface="Yu Mincho" panose="02020400000000000000" pitchFamily="18" charset="-128"/>
                <a:cs typeface="Arial" panose="020B0604020202020204" pitchFamily="34" charset="0"/>
              </a:rPr>
              <a:t>Moreover, this hand have a precise control over speed and force to facilitates delicate or strong movement. </a:t>
            </a:r>
            <a:endParaRPr lang="it-IT" sz="18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egnaposto numero diapositiva 3"/>
          <p:cNvSpPr>
            <a:spLocks noGrp="1"/>
          </p:cNvSpPr>
          <p:nvPr>
            <p:ph type="sldNum" sz="quarter" idx="5"/>
          </p:nvPr>
        </p:nvSpPr>
        <p:spPr/>
        <p:txBody>
          <a:bodyPr/>
          <a:lstStyle/>
          <a:p>
            <a:fld id="{893D4AFF-DFA2-4557-A13C-DBAB34D79629}" type="slidenum">
              <a:rPr lang="it-IT" smtClean="0"/>
              <a:t>5</a:t>
            </a:fld>
            <a:endParaRPr lang="it-IT"/>
          </a:p>
        </p:txBody>
      </p:sp>
    </p:spTree>
    <p:extLst>
      <p:ext uri="{BB962C8B-B14F-4D97-AF65-F5344CB8AC3E}">
        <p14:creationId xmlns:p14="http://schemas.microsoft.com/office/powerpoint/2010/main" val="1301416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Yu Mincho" panose="02020400000000000000" pitchFamily="18" charset="-128"/>
                <a:cs typeface="Arial" panose="020B0604020202020204" pitchFamily="34" charset="0"/>
              </a:rPr>
              <a:t>All the features I just mentioned involve performing coordinated movements that resemble natural human gestures. This feature offers users a broad spectrum of complex and realistic movements, allowing them to grasp objects of various shapes and sizes. The experimental results are crucial proof of Hannes' exceptional biomimetics in synergistically replicating human-like grasping postures.</a:t>
            </a:r>
          </a:p>
          <a:p>
            <a:pPr>
              <a:lnSpc>
                <a:spcPct val="107000"/>
              </a:lnSpc>
              <a:spcAft>
                <a:spcPts val="800"/>
              </a:spcAft>
            </a:pPr>
            <a:r>
              <a:rPr lang="en-US" sz="1800" kern="100" dirty="0">
                <a:effectLst/>
                <a:latin typeface="Calibri" panose="020F0502020204030204" pitchFamily="34" charset="0"/>
                <a:ea typeface="Yu Mincho" panose="02020400000000000000" pitchFamily="18" charset="-128"/>
                <a:cs typeface="Arial" panose="020B0604020202020204" pitchFamily="34" charset="0"/>
              </a:rPr>
              <a:t>By prioritizing naturalness and comfort in daily use, HANNES significantly improves the quality of life of its users.</a:t>
            </a:r>
            <a:endParaRPr lang="it-IT" sz="18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egnaposto numero diapositiva 3"/>
          <p:cNvSpPr>
            <a:spLocks noGrp="1"/>
          </p:cNvSpPr>
          <p:nvPr>
            <p:ph type="sldNum" sz="quarter" idx="5"/>
          </p:nvPr>
        </p:nvSpPr>
        <p:spPr/>
        <p:txBody>
          <a:bodyPr/>
          <a:lstStyle/>
          <a:p>
            <a:fld id="{893D4AFF-DFA2-4557-A13C-DBAB34D79629}" type="slidenum">
              <a:rPr lang="it-IT" smtClean="0"/>
              <a:t>6</a:t>
            </a:fld>
            <a:endParaRPr lang="it-IT"/>
          </a:p>
        </p:txBody>
      </p:sp>
    </p:spTree>
    <p:extLst>
      <p:ext uri="{BB962C8B-B14F-4D97-AF65-F5344CB8AC3E}">
        <p14:creationId xmlns:p14="http://schemas.microsoft.com/office/powerpoint/2010/main" val="280008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Let's now talk about a more detailed discussion regarding the prosthesis structure. This is composed of three main interacting physical components:</a:t>
            </a:r>
          </a:p>
          <a:p>
            <a:endParaRPr lang="en-US" dirty="0"/>
          </a:p>
          <a:p>
            <a:r>
              <a:rPr lang="en-US" dirty="0"/>
              <a:t>1 - A poly-articulated myoelectric prosthetic hand that utilizes a sub-actuated differential mechanism.</a:t>
            </a:r>
          </a:p>
          <a:p>
            <a:endParaRPr lang="en-US" dirty="0"/>
          </a:p>
          <a:p>
            <a:r>
              <a:rPr lang="en-US" dirty="0"/>
              <a:t>2 - A passive wrist flexion-extension (F/E) module.</a:t>
            </a:r>
          </a:p>
          <a:p>
            <a:endParaRPr lang="en-US" dirty="0"/>
          </a:p>
          <a:p>
            <a:r>
              <a:rPr lang="en-US" dirty="0"/>
              <a:t>3 - A myoelectric interface/controller that includes two surface sensors (EMG), a battery pack, and control electronics.</a:t>
            </a:r>
            <a:endParaRPr lang="it-IT" dirty="0"/>
          </a:p>
        </p:txBody>
      </p:sp>
      <p:sp>
        <p:nvSpPr>
          <p:cNvPr id="4" name="Segnaposto numero diapositiva 3"/>
          <p:cNvSpPr>
            <a:spLocks noGrp="1"/>
          </p:cNvSpPr>
          <p:nvPr>
            <p:ph type="sldNum" sz="quarter" idx="5"/>
          </p:nvPr>
        </p:nvSpPr>
        <p:spPr/>
        <p:txBody>
          <a:bodyPr/>
          <a:lstStyle/>
          <a:p>
            <a:fld id="{893D4AFF-DFA2-4557-A13C-DBAB34D79629}" type="slidenum">
              <a:rPr lang="it-IT" smtClean="0"/>
              <a:t>7</a:t>
            </a:fld>
            <a:endParaRPr lang="it-IT"/>
          </a:p>
        </p:txBody>
      </p:sp>
    </p:spTree>
    <p:extLst>
      <p:ext uri="{BB962C8B-B14F-4D97-AF65-F5344CB8AC3E}">
        <p14:creationId xmlns:p14="http://schemas.microsoft.com/office/powerpoint/2010/main" val="21268955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Let's start by describing the last point. As seen in the figure, this is composed by a battery and a management system. The prosthetic hand is powered by internal batteries designed to last up to a day and rechargeable via a magnetic connector located at the end of the prosthesis. Two EMG sensors detect forearm muscle activity and communicate with a customized EMG processing board, sending control signals to the motor board. The EMG board aims to manage the prosthetic device, allowing for opening and closing.</a:t>
            </a:r>
          </a:p>
          <a:p>
            <a:endParaRPr lang="it-IT" dirty="0"/>
          </a:p>
        </p:txBody>
      </p:sp>
      <p:sp>
        <p:nvSpPr>
          <p:cNvPr id="4" name="Segnaposto numero diapositiva 3"/>
          <p:cNvSpPr>
            <a:spLocks noGrp="1"/>
          </p:cNvSpPr>
          <p:nvPr>
            <p:ph type="sldNum" sz="quarter" idx="5"/>
          </p:nvPr>
        </p:nvSpPr>
        <p:spPr/>
        <p:txBody>
          <a:bodyPr/>
          <a:lstStyle/>
          <a:p>
            <a:fld id="{893D4AFF-DFA2-4557-A13C-DBAB34D79629}" type="slidenum">
              <a:rPr lang="it-IT" smtClean="0"/>
              <a:t>8</a:t>
            </a:fld>
            <a:endParaRPr lang="it-IT"/>
          </a:p>
        </p:txBody>
      </p:sp>
    </p:spTree>
    <p:extLst>
      <p:ext uri="{BB962C8B-B14F-4D97-AF65-F5344CB8AC3E}">
        <p14:creationId xmlns:p14="http://schemas.microsoft.com/office/powerpoint/2010/main" val="22115614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The palm of Hannes hosts the main components of the hand: a motor control board and a compact high-power density DC motor. As detailed in the figure, the main cable responsible for the prosthesis movement starts from the motor and reaches the thumb, passing through two different elements mounted on linear guides. In addition of the main wire there are other two cables: the first moves the index and middle fingers, while the second is used to operate the ring and little fingers.</a:t>
            </a:r>
            <a:endParaRPr lang="it-IT" dirty="0"/>
          </a:p>
        </p:txBody>
      </p:sp>
      <p:sp>
        <p:nvSpPr>
          <p:cNvPr id="4" name="Segnaposto numero diapositiva 3"/>
          <p:cNvSpPr>
            <a:spLocks noGrp="1"/>
          </p:cNvSpPr>
          <p:nvPr>
            <p:ph type="sldNum" sz="quarter" idx="5"/>
          </p:nvPr>
        </p:nvSpPr>
        <p:spPr/>
        <p:txBody>
          <a:bodyPr/>
          <a:lstStyle/>
          <a:p>
            <a:fld id="{893D4AFF-DFA2-4557-A13C-DBAB34D79629}" type="slidenum">
              <a:rPr lang="it-IT" smtClean="0"/>
              <a:t>9</a:t>
            </a:fld>
            <a:endParaRPr lang="it-IT"/>
          </a:p>
        </p:txBody>
      </p:sp>
    </p:spTree>
    <p:extLst>
      <p:ext uri="{BB962C8B-B14F-4D97-AF65-F5344CB8AC3E}">
        <p14:creationId xmlns:p14="http://schemas.microsoft.com/office/powerpoint/2010/main" val="38405836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AC811A-0F0A-8086-5494-236EF7A33E41}"/>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0C218BF6-7488-AC5B-902A-6F31181779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DE77C51C-3883-91D4-D8EF-42C02305AF22}"/>
              </a:ext>
            </a:extLst>
          </p:cNvPr>
          <p:cNvSpPr>
            <a:spLocks noGrp="1"/>
          </p:cNvSpPr>
          <p:nvPr>
            <p:ph type="dt" sz="half" idx="10"/>
          </p:nvPr>
        </p:nvSpPr>
        <p:spPr/>
        <p:txBody>
          <a:bodyPr/>
          <a:lstStyle/>
          <a:p>
            <a:fld id="{435F2334-3000-41B2-AC13-CA06BC56BCF7}" type="datetimeFigureOut">
              <a:rPr lang="it-IT" smtClean="0"/>
              <a:t>05/12/2023</a:t>
            </a:fld>
            <a:endParaRPr lang="it-IT"/>
          </a:p>
        </p:txBody>
      </p:sp>
      <p:sp>
        <p:nvSpPr>
          <p:cNvPr id="5" name="Segnaposto piè di pagina 4">
            <a:extLst>
              <a:ext uri="{FF2B5EF4-FFF2-40B4-BE49-F238E27FC236}">
                <a16:creationId xmlns:a16="http://schemas.microsoft.com/office/drawing/2014/main" id="{4E068F41-B540-2EA0-9EDB-072A2FA79B5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CFB4653-7E60-46C6-23AB-22187C1409D3}"/>
              </a:ext>
            </a:extLst>
          </p:cNvPr>
          <p:cNvSpPr>
            <a:spLocks noGrp="1"/>
          </p:cNvSpPr>
          <p:nvPr>
            <p:ph type="sldNum" sz="quarter" idx="12"/>
          </p:nvPr>
        </p:nvSpPr>
        <p:spPr/>
        <p:txBody>
          <a:bodyPr/>
          <a:lstStyle/>
          <a:p>
            <a:fld id="{A9A41BFD-26BB-4A38-9676-4CA2D1D5F4C2}" type="slidenum">
              <a:rPr lang="it-IT" smtClean="0"/>
              <a:t>‹N›</a:t>
            </a:fld>
            <a:endParaRPr lang="it-IT"/>
          </a:p>
        </p:txBody>
      </p:sp>
    </p:spTree>
    <p:extLst>
      <p:ext uri="{BB962C8B-B14F-4D97-AF65-F5344CB8AC3E}">
        <p14:creationId xmlns:p14="http://schemas.microsoft.com/office/powerpoint/2010/main" val="3642147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695C9B-863F-13D5-F720-3F564675C6E4}"/>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95BA9C7E-BD6C-F3EC-CF5F-E14AA80A5514}"/>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6679CAC-5B65-2929-81AC-2A0F77599B03}"/>
              </a:ext>
            </a:extLst>
          </p:cNvPr>
          <p:cNvSpPr>
            <a:spLocks noGrp="1"/>
          </p:cNvSpPr>
          <p:nvPr>
            <p:ph type="dt" sz="half" idx="10"/>
          </p:nvPr>
        </p:nvSpPr>
        <p:spPr/>
        <p:txBody>
          <a:bodyPr/>
          <a:lstStyle/>
          <a:p>
            <a:fld id="{435F2334-3000-41B2-AC13-CA06BC56BCF7}" type="datetimeFigureOut">
              <a:rPr lang="it-IT" smtClean="0"/>
              <a:t>05/12/2023</a:t>
            </a:fld>
            <a:endParaRPr lang="it-IT"/>
          </a:p>
        </p:txBody>
      </p:sp>
      <p:sp>
        <p:nvSpPr>
          <p:cNvPr id="5" name="Segnaposto piè di pagina 4">
            <a:extLst>
              <a:ext uri="{FF2B5EF4-FFF2-40B4-BE49-F238E27FC236}">
                <a16:creationId xmlns:a16="http://schemas.microsoft.com/office/drawing/2014/main" id="{45D4BE0F-FC41-D3A6-B35A-1CBAFFC9CB6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3AF86BC-D4A6-B706-A6BE-2CF9D7552BB9}"/>
              </a:ext>
            </a:extLst>
          </p:cNvPr>
          <p:cNvSpPr>
            <a:spLocks noGrp="1"/>
          </p:cNvSpPr>
          <p:nvPr>
            <p:ph type="sldNum" sz="quarter" idx="12"/>
          </p:nvPr>
        </p:nvSpPr>
        <p:spPr/>
        <p:txBody>
          <a:bodyPr/>
          <a:lstStyle/>
          <a:p>
            <a:fld id="{A9A41BFD-26BB-4A38-9676-4CA2D1D5F4C2}" type="slidenum">
              <a:rPr lang="it-IT" smtClean="0"/>
              <a:t>‹N›</a:t>
            </a:fld>
            <a:endParaRPr lang="it-IT"/>
          </a:p>
        </p:txBody>
      </p:sp>
    </p:spTree>
    <p:extLst>
      <p:ext uri="{BB962C8B-B14F-4D97-AF65-F5344CB8AC3E}">
        <p14:creationId xmlns:p14="http://schemas.microsoft.com/office/powerpoint/2010/main" val="1590411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BA531402-994C-7111-6867-457F4A1D15D3}"/>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24F12E96-66A9-A382-126A-E4F69ED01FBA}"/>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994CA59-1B79-6742-A2D3-C549769FDC9E}"/>
              </a:ext>
            </a:extLst>
          </p:cNvPr>
          <p:cNvSpPr>
            <a:spLocks noGrp="1"/>
          </p:cNvSpPr>
          <p:nvPr>
            <p:ph type="dt" sz="half" idx="10"/>
          </p:nvPr>
        </p:nvSpPr>
        <p:spPr/>
        <p:txBody>
          <a:bodyPr/>
          <a:lstStyle/>
          <a:p>
            <a:fld id="{435F2334-3000-41B2-AC13-CA06BC56BCF7}" type="datetimeFigureOut">
              <a:rPr lang="it-IT" smtClean="0"/>
              <a:t>05/12/2023</a:t>
            </a:fld>
            <a:endParaRPr lang="it-IT"/>
          </a:p>
        </p:txBody>
      </p:sp>
      <p:sp>
        <p:nvSpPr>
          <p:cNvPr id="5" name="Segnaposto piè di pagina 4">
            <a:extLst>
              <a:ext uri="{FF2B5EF4-FFF2-40B4-BE49-F238E27FC236}">
                <a16:creationId xmlns:a16="http://schemas.microsoft.com/office/drawing/2014/main" id="{C2B37C23-FCA8-DA4B-99BC-C7D430F4A08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1139FC4-8430-37B1-84FF-5E0C99E4E50D}"/>
              </a:ext>
            </a:extLst>
          </p:cNvPr>
          <p:cNvSpPr>
            <a:spLocks noGrp="1"/>
          </p:cNvSpPr>
          <p:nvPr>
            <p:ph type="sldNum" sz="quarter" idx="12"/>
          </p:nvPr>
        </p:nvSpPr>
        <p:spPr/>
        <p:txBody>
          <a:bodyPr/>
          <a:lstStyle/>
          <a:p>
            <a:fld id="{A9A41BFD-26BB-4A38-9676-4CA2D1D5F4C2}" type="slidenum">
              <a:rPr lang="it-IT" smtClean="0"/>
              <a:t>‹N›</a:t>
            </a:fld>
            <a:endParaRPr lang="it-IT"/>
          </a:p>
        </p:txBody>
      </p:sp>
    </p:spTree>
    <p:extLst>
      <p:ext uri="{BB962C8B-B14F-4D97-AF65-F5344CB8AC3E}">
        <p14:creationId xmlns:p14="http://schemas.microsoft.com/office/powerpoint/2010/main" val="2688243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D1BB97-7C35-FB82-DC25-9C05E2E4086F}"/>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FB87EE5-95DF-0F20-3246-8376A25C2C1F}"/>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808D960-46CD-2107-7F36-48343882136E}"/>
              </a:ext>
            </a:extLst>
          </p:cNvPr>
          <p:cNvSpPr>
            <a:spLocks noGrp="1"/>
          </p:cNvSpPr>
          <p:nvPr>
            <p:ph type="dt" sz="half" idx="10"/>
          </p:nvPr>
        </p:nvSpPr>
        <p:spPr/>
        <p:txBody>
          <a:bodyPr/>
          <a:lstStyle/>
          <a:p>
            <a:fld id="{435F2334-3000-41B2-AC13-CA06BC56BCF7}" type="datetimeFigureOut">
              <a:rPr lang="it-IT" smtClean="0"/>
              <a:t>05/12/2023</a:t>
            </a:fld>
            <a:endParaRPr lang="it-IT"/>
          </a:p>
        </p:txBody>
      </p:sp>
      <p:sp>
        <p:nvSpPr>
          <p:cNvPr id="5" name="Segnaposto piè di pagina 4">
            <a:extLst>
              <a:ext uri="{FF2B5EF4-FFF2-40B4-BE49-F238E27FC236}">
                <a16:creationId xmlns:a16="http://schemas.microsoft.com/office/drawing/2014/main" id="{EB20D41B-A5F4-1B48-2B11-5A32C9FEFD8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517A7B6-F97E-1E6C-1E84-8E5853E4FFC8}"/>
              </a:ext>
            </a:extLst>
          </p:cNvPr>
          <p:cNvSpPr>
            <a:spLocks noGrp="1"/>
          </p:cNvSpPr>
          <p:nvPr>
            <p:ph type="sldNum" sz="quarter" idx="12"/>
          </p:nvPr>
        </p:nvSpPr>
        <p:spPr/>
        <p:txBody>
          <a:bodyPr/>
          <a:lstStyle/>
          <a:p>
            <a:fld id="{A9A41BFD-26BB-4A38-9676-4CA2D1D5F4C2}" type="slidenum">
              <a:rPr lang="it-IT" smtClean="0"/>
              <a:t>‹N›</a:t>
            </a:fld>
            <a:endParaRPr lang="it-IT"/>
          </a:p>
        </p:txBody>
      </p:sp>
    </p:spTree>
    <p:extLst>
      <p:ext uri="{BB962C8B-B14F-4D97-AF65-F5344CB8AC3E}">
        <p14:creationId xmlns:p14="http://schemas.microsoft.com/office/powerpoint/2010/main" val="3970839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11E84E-23FD-A860-D1C2-2E7DB4175BDB}"/>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408955B1-F7E1-22E8-DB8A-B513AABE83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24DFE3C3-F691-55D9-8EB5-49F5E4BBBD27}"/>
              </a:ext>
            </a:extLst>
          </p:cNvPr>
          <p:cNvSpPr>
            <a:spLocks noGrp="1"/>
          </p:cNvSpPr>
          <p:nvPr>
            <p:ph type="dt" sz="half" idx="10"/>
          </p:nvPr>
        </p:nvSpPr>
        <p:spPr/>
        <p:txBody>
          <a:bodyPr/>
          <a:lstStyle/>
          <a:p>
            <a:fld id="{435F2334-3000-41B2-AC13-CA06BC56BCF7}" type="datetimeFigureOut">
              <a:rPr lang="it-IT" smtClean="0"/>
              <a:t>05/12/2023</a:t>
            </a:fld>
            <a:endParaRPr lang="it-IT"/>
          </a:p>
        </p:txBody>
      </p:sp>
      <p:sp>
        <p:nvSpPr>
          <p:cNvPr id="5" name="Segnaposto piè di pagina 4">
            <a:extLst>
              <a:ext uri="{FF2B5EF4-FFF2-40B4-BE49-F238E27FC236}">
                <a16:creationId xmlns:a16="http://schemas.microsoft.com/office/drawing/2014/main" id="{3501BD7C-4336-53F9-798F-8CCA22C40C0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55154CB-075F-F954-8FC9-EE7B90AD50CC}"/>
              </a:ext>
            </a:extLst>
          </p:cNvPr>
          <p:cNvSpPr>
            <a:spLocks noGrp="1"/>
          </p:cNvSpPr>
          <p:nvPr>
            <p:ph type="sldNum" sz="quarter" idx="12"/>
          </p:nvPr>
        </p:nvSpPr>
        <p:spPr/>
        <p:txBody>
          <a:bodyPr/>
          <a:lstStyle/>
          <a:p>
            <a:fld id="{A9A41BFD-26BB-4A38-9676-4CA2D1D5F4C2}" type="slidenum">
              <a:rPr lang="it-IT" smtClean="0"/>
              <a:t>‹N›</a:t>
            </a:fld>
            <a:endParaRPr lang="it-IT"/>
          </a:p>
        </p:txBody>
      </p:sp>
    </p:spTree>
    <p:extLst>
      <p:ext uri="{BB962C8B-B14F-4D97-AF65-F5344CB8AC3E}">
        <p14:creationId xmlns:p14="http://schemas.microsoft.com/office/powerpoint/2010/main" val="1493353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ED4E883-9532-FA8F-4871-4D71EE6989BD}"/>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2DF86A2-5844-CB5E-1527-0A4927E8CFA3}"/>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C41EEE88-282C-82AD-2F68-8FBE7C8DCFDF}"/>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1FD01CF7-E8DA-F25C-D418-220866DF9201}"/>
              </a:ext>
            </a:extLst>
          </p:cNvPr>
          <p:cNvSpPr>
            <a:spLocks noGrp="1"/>
          </p:cNvSpPr>
          <p:nvPr>
            <p:ph type="dt" sz="half" idx="10"/>
          </p:nvPr>
        </p:nvSpPr>
        <p:spPr/>
        <p:txBody>
          <a:bodyPr/>
          <a:lstStyle/>
          <a:p>
            <a:fld id="{435F2334-3000-41B2-AC13-CA06BC56BCF7}" type="datetimeFigureOut">
              <a:rPr lang="it-IT" smtClean="0"/>
              <a:t>05/12/2023</a:t>
            </a:fld>
            <a:endParaRPr lang="it-IT"/>
          </a:p>
        </p:txBody>
      </p:sp>
      <p:sp>
        <p:nvSpPr>
          <p:cNvPr id="6" name="Segnaposto piè di pagina 5">
            <a:extLst>
              <a:ext uri="{FF2B5EF4-FFF2-40B4-BE49-F238E27FC236}">
                <a16:creationId xmlns:a16="http://schemas.microsoft.com/office/drawing/2014/main" id="{B18572AE-C9E8-C821-E8CB-C1C2B7860560}"/>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968BD31B-FB7B-2AAE-17A9-CAFD710BA19D}"/>
              </a:ext>
            </a:extLst>
          </p:cNvPr>
          <p:cNvSpPr>
            <a:spLocks noGrp="1"/>
          </p:cNvSpPr>
          <p:nvPr>
            <p:ph type="sldNum" sz="quarter" idx="12"/>
          </p:nvPr>
        </p:nvSpPr>
        <p:spPr/>
        <p:txBody>
          <a:bodyPr/>
          <a:lstStyle/>
          <a:p>
            <a:fld id="{A9A41BFD-26BB-4A38-9676-4CA2D1D5F4C2}" type="slidenum">
              <a:rPr lang="it-IT" smtClean="0"/>
              <a:t>‹N›</a:t>
            </a:fld>
            <a:endParaRPr lang="it-IT"/>
          </a:p>
        </p:txBody>
      </p:sp>
    </p:spTree>
    <p:extLst>
      <p:ext uri="{BB962C8B-B14F-4D97-AF65-F5344CB8AC3E}">
        <p14:creationId xmlns:p14="http://schemas.microsoft.com/office/powerpoint/2010/main" val="1261496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887EE9-6FE2-FEDB-92EC-82A720344B87}"/>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E17F1706-57C5-E8C5-9CF8-A595CA9DE7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F49E08C0-78A9-1892-AAD0-4B37C65779B0}"/>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515BACFA-F687-3306-7BD1-712C540A30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11679B8A-7D0A-FA02-B638-B610B3B6610C}"/>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C56D1031-977A-7E2A-5B3C-E4CCA495E018}"/>
              </a:ext>
            </a:extLst>
          </p:cNvPr>
          <p:cNvSpPr>
            <a:spLocks noGrp="1"/>
          </p:cNvSpPr>
          <p:nvPr>
            <p:ph type="dt" sz="half" idx="10"/>
          </p:nvPr>
        </p:nvSpPr>
        <p:spPr/>
        <p:txBody>
          <a:bodyPr/>
          <a:lstStyle/>
          <a:p>
            <a:fld id="{435F2334-3000-41B2-AC13-CA06BC56BCF7}" type="datetimeFigureOut">
              <a:rPr lang="it-IT" smtClean="0"/>
              <a:t>05/12/2023</a:t>
            </a:fld>
            <a:endParaRPr lang="it-IT"/>
          </a:p>
        </p:txBody>
      </p:sp>
      <p:sp>
        <p:nvSpPr>
          <p:cNvPr id="8" name="Segnaposto piè di pagina 7">
            <a:extLst>
              <a:ext uri="{FF2B5EF4-FFF2-40B4-BE49-F238E27FC236}">
                <a16:creationId xmlns:a16="http://schemas.microsoft.com/office/drawing/2014/main" id="{6090362D-288E-C682-2C4E-3403CBC62942}"/>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F9570FD8-29CE-3692-5150-ADBA0EA27B7A}"/>
              </a:ext>
            </a:extLst>
          </p:cNvPr>
          <p:cNvSpPr>
            <a:spLocks noGrp="1"/>
          </p:cNvSpPr>
          <p:nvPr>
            <p:ph type="sldNum" sz="quarter" idx="12"/>
          </p:nvPr>
        </p:nvSpPr>
        <p:spPr/>
        <p:txBody>
          <a:bodyPr/>
          <a:lstStyle/>
          <a:p>
            <a:fld id="{A9A41BFD-26BB-4A38-9676-4CA2D1D5F4C2}" type="slidenum">
              <a:rPr lang="it-IT" smtClean="0"/>
              <a:t>‹N›</a:t>
            </a:fld>
            <a:endParaRPr lang="it-IT"/>
          </a:p>
        </p:txBody>
      </p:sp>
    </p:spTree>
    <p:extLst>
      <p:ext uri="{BB962C8B-B14F-4D97-AF65-F5344CB8AC3E}">
        <p14:creationId xmlns:p14="http://schemas.microsoft.com/office/powerpoint/2010/main" val="412556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3443AF7-0DFF-079A-27FE-73D54105661C}"/>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6D140BBB-44FD-5FAC-341E-324256EA9E60}"/>
              </a:ext>
            </a:extLst>
          </p:cNvPr>
          <p:cNvSpPr>
            <a:spLocks noGrp="1"/>
          </p:cNvSpPr>
          <p:nvPr>
            <p:ph type="dt" sz="half" idx="10"/>
          </p:nvPr>
        </p:nvSpPr>
        <p:spPr/>
        <p:txBody>
          <a:bodyPr/>
          <a:lstStyle/>
          <a:p>
            <a:fld id="{435F2334-3000-41B2-AC13-CA06BC56BCF7}" type="datetimeFigureOut">
              <a:rPr lang="it-IT" smtClean="0"/>
              <a:t>05/12/2023</a:t>
            </a:fld>
            <a:endParaRPr lang="it-IT"/>
          </a:p>
        </p:txBody>
      </p:sp>
      <p:sp>
        <p:nvSpPr>
          <p:cNvPr id="4" name="Segnaposto piè di pagina 3">
            <a:extLst>
              <a:ext uri="{FF2B5EF4-FFF2-40B4-BE49-F238E27FC236}">
                <a16:creationId xmlns:a16="http://schemas.microsoft.com/office/drawing/2014/main" id="{6C728643-92DD-CEDD-ED43-08FBE2E84AC1}"/>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FAF3A156-7713-8A6A-3F46-5BC05622F66B}"/>
              </a:ext>
            </a:extLst>
          </p:cNvPr>
          <p:cNvSpPr>
            <a:spLocks noGrp="1"/>
          </p:cNvSpPr>
          <p:nvPr>
            <p:ph type="sldNum" sz="quarter" idx="12"/>
          </p:nvPr>
        </p:nvSpPr>
        <p:spPr/>
        <p:txBody>
          <a:bodyPr/>
          <a:lstStyle/>
          <a:p>
            <a:fld id="{A9A41BFD-26BB-4A38-9676-4CA2D1D5F4C2}" type="slidenum">
              <a:rPr lang="it-IT" smtClean="0"/>
              <a:t>‹N›</a:t>
            </a:fld>
            <a:endParaRPr lang="it-IT"/>
          </a:p>
        </p:txBody>
      </p:sp>
    </p:spTree>
    <p:extLst>
      <p:ext uri="{BB962C8B-B14F-4D97-AF65-F5344CB8AC3E}">
        <p14:creationId xmlns:p14="http://schemas.microsoft.com/office/powerpoint/2010/main" val="681129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139150FE-3AEB-B481-7E47-94F47D1E00C4}"/>
              </a:ext>
            </a:extLst>
          </p:cNvPr>
          <p:cNvSpPr>
            <a:spLocks noGrp="1"/>
          </p:cNvSpPr>
          <p:nvPr>
            <p:ph type="dt" sz="half" idx="10"/>
          </p:nvPr>
        </p:nvSpPr>
        <p:spPr/>
        <p:txBody>
          <a:bodyPr/>
          <a:lstStyle/>
          <a:p>
            <a:fld id="{435F2334-3000-41B2-AC13-CA06BC56BCF7}" type="datetimeFigureOut">
              <a:rPr lang="it-IT" smtClean="0"/>
              <a:t>05/12/2023</a:t>
            </a:fld>
            <a:endParaRPr lang="it-IT"/>
          </a:p>
        </p:txBody>
      </p:sp>
      <p:sp>
        <p:nvSpPr>
          <p:cNvPr id="3" name="Segnaposto piè di pagina 2">
            <a:extLst>
              <a:ext uri="{FF2B5EF4-FFF2-40B4-BE49-F238E27FC236}">
                <a16:creationId xmlns:a16="http://schemas.microsoft.com/office/drawing/2014/main" id="{C3B25619-9C28-86A3-A08E-E9A5F3B832C3}"/>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334546DB-D803-D432-F1A7-55B9DABCE818}"/>
              </a:ext>
            </a:extLst>
          </p:cNvPr>
          <p:cNvSpPr>
            <a:spLocks noGrp="1"/>
          </p:cNvSpPr>
          <p:nvPr>
            <p:ph type="sldNum" sz="quarter" idx="12"/>
          </p:nvPr>
        </p:nvSpPr>
        <p:spPr/>
        <p:txBody>
          <a:bodyPr/>
          <a:lstStyle/>
          <a:p>
            <a:fld id="{A9A41BFD-26BB-4A38-9676-4CA2D1D5F4C2}" type="slidenum">
              <a:rPr lang="it-IT" smtClean="0"/>
              <a:t>‹N›</a:t>
            </a:fld>
            <a:endParaRPr lang="it-IT"/>
          </a:p>
        </p:txBody>
      </p:sp>
    </p:spTree>
    <p:extLst>
      <p:ext uri="{BB962C8B-B14F-4D97-AF65-F5344CB8AC3E}">
        <p14:creationId xmlns:p14="http://schemas.microsoft.com/office/powerpoint/2010/main" val="654434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24C9FB-C4BE-54B1-4DAB-468E1916FB4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CF9426D-6892-7131-A21B-8A879CCE01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F3FDB5C4-5B9B-56E5-1535-58517FB374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DBD5F522-73D6-7109-BA76-21C1425D0998}"/>
              </a:ext>
            </a:extLst>
          </p:cNvPr>
          <p:cNvSpPr>
            <a:spLocks noGrp="1"/>
          </p:cNvSpPr>
          <p:nvPr>
            <p:ph type="dt" sz="half" idx="10"/>
          </p:nvPr>
        </p:nvSpPr>
        <p:spPr/>
        <p:txBody>
          <a:bodyPr/>
          <a:lstStyle/>
          <a:p>
            <a:fld id="{435F2334-3000-41B2-AC13-CA06BC56BCF7}" type="datetimeFigureOut">
              <a:rPr lang="it-IT" smtClean="0"/>
              <a:t>05/12/2023</a:t>
            </a:fld>
            <a:endParaRPr lang="it-IT"/>
          </a:p>
        </p:txBody>
      </p:sp>
      <p:sp>
        <p:nvSpPr>
          <p:cNvPr id="6" name="Segnaposto piè di pagina 5">
            <a:extLst>
              <a:ext uri="{FF2B5EF4-FFF2-40B4-BE49-F238E27FC236}">
                <a16:creationId xmlns:a16="http://schemas.microsoft.com/office/drawing/2014/main" id="{73347F43-F77F-4595-C519-8415E1D055D1}"/>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55761599-006E-DCCE-514E-E2F061B19D6D}"/>
              </a:ext>
            </a:extLst>
          </p:cNvPr>
          <p:cNvSpPr>
            <a:spLocks noGrp="1"/>
          </p:cNvSpPr>
          <p:nvPr>
            <p:ph type="sldNum" sz="quarter" idx="12"/>
          </p:nvPr>
        </p:nvSpPr>
        <p:spPr/>
        <p:txBody>
          <a:bodyPr/>
          <a:lstStyle/>
          <a:p>
            <a:fld id="{A9A41BFD-26BB-4A38-9676-4CA2D1D5F4C2}" type="slidenum">
              <a:rPr lang="it-IT" smtClean="0"/>
              <a:t>‹N›</a:t>
            </a:fld>
            <a:endParaRPr lang="it-IT"/>
          </a:p>
        </p:txBody>
      </p:sp>
    </p:spTree>
    <p:extLst>
      <p:ext uri="{BB962C8B-B14F-4D97-AF65-F5344CB8AC3E}">
        <p14:creationId xmlns:p14="http://schemas.microsoft.com/office/powerpoint/2010/main" val="4099423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1918019-37D5-667C-21FD-F0096B4E09F9}"/>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BE0EAD8E-107D-80E1-68BE-31834AF8E4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24A976A2-CEA7-D2DD-AB9E-49CE941D8F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A88F654E-7F5C-0058-C8E8-AC720989B749}"/>
              </a:ext>
            </a:extLst>
          </p:cNvPr>
          <p:cNvSpPr>
            <a:spLocks noGrp="1"/>
          </p:cNvSpPr>
          <p:nvPr>
            <p:ph type="dt" sz="half" idx="10"/>
          </p:nvPr>
        </p:nvSpPr>
        <p:spPr/>
        <p:txBody>
          <a:bodyPr/>
          <a:lstStyle/>
          <a:p>
            <a:fld id="{435F2334-3000-41B2-AC13-CA06BC56BCF7}" type="datetimeFigureOut">
              <a:rPr lang="it-IT" smtClean="0"/>
              <a:t>05/12/2023</a:t>
            </a:fld>
            <a:endParaRPr lang="it-IT"/>
          </a:p>
        </p:txBody>
      </p:sp>
      <p:sp>
        <p:nvSpPr>
          <p:cNvPr id="6" name="Segnaposto piè di pagina 5">
            <a:extLst>
              <a:ext uri="{FF2B5EF4-FFF2-40B4-BE49-F238E27FC236}">
                <a16:creationId xmlns:a16="http://schemas.microsoft.com/office/drawing/2014/main" id="{207CE3EF-2DD0-20B0-B8C6-2F46E8C3ACC2}"/>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9153887A-3277-155D-BAD8-878FDC91B1D9}"/>
              </a:ext>
            </a:extLst>
          </p:cNvPr>
          <p:cNvSpPr>
            <a:spLocks noGrp="1"/>
          </p:cNvSpPr>
          <p:nvPr>
            <p:ph type="sldNum" sz="quarter" idx="12"/>
          </p:nvPr>
        </p:nvSpPr>
        <p:spPr/>
        <p:txBody>
          <a:bodyPr/>
          <a:lstStyle/>
          <a:p>
            <a:fld id="{A9A41BFD-26BB-4A38-9676-4CA2D1D5F4C2}" type="slidenum">
              <a:rPr lang="it-IT" smtClean="0"/>
              <a:t>‹N›</a:t>
            </a:fld>
            <a:endParaRPr lang="it-IT"/>
          </a:p>
        </p:txBody>
      </p:sp>
    </p:spTree>
    <p:extLst>
      <p:ext uri="{BB962C8B-B14F-4D97-AF65-F5344CB8AC3E}">
        <p14:creationId xmlns:p14="http://schemas.microsoft.com/office/powerpoint/2010/main" val="3014387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3000" b="-13000"/>
          </a:stretch>
        </a:blipFill>
        <a:effectLst/>
      </p:bgPr>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9A7E1678-F4F3-1373-6E49-AD396BE253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0A0217C6-349B-8BC7-1E05-1B2E1A1A9C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B398C07-2CA1-28F6-AC3B-AF2C8D1129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5F2334-3000-41B2-AC13-CA06BC56BCF7}" type="datetimeFigureOut">
              <a:rPr lang="it-IT" smtClean="0"/>
              <a:t>05/12/2023</a:t>
            </a:fld>
            <a:endParaRPr lang="it-IT"/>
          </a:p>
        </p:txBody>
      </p:sp>
      <p:sp>
        <p:nvSpPr>
          <p:cNvPr id="5" name="Segnaposto piè di pagina 4">
            <a:extLst>
              <a:ext uri="{FF2B5EF4-FFF2-40B4-BE49-F238E27FC236}">
                <a16:creationId xmlns:a16="http://schemas.microsoft.com/office/drawing/2014/main" id="{D1B38F9F-1C58-0EA5-4321-BF2CA59B70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6458AFF2-7E6A-D331-CB07-788B980796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A41BFD-26BB-4A38-9676-4CA2D1D5F4C2}" type="slidenum">
              <a:rPr lang="it-IT" smtClean="0"/>
              <a:t>‹N›</a:t>
            </a:fld>
            <a:endParaRPr lang="it-IT"/>
          </a:p>
        </p:txBody>
      </p:sp>
    </p:spTree>
    <p:extLst>
      <p:ext uri="{BB962C8B-B14F-4D97-AF65-F5344CB8AC3E}">
        <p14:creationId xmlns:p14="http://schemas.microsoft.com/office/powerpoint/2010/main" val="628737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customXml" Target="../ink/ink4.xml"/><Relationship Id="rId7"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0.png"/><Relationship Id="rId9" Type="http://schemas.microsoft.com/office/2007/relationships/hdphoto" Target="../media/hdphoto6.wdp"/></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3.png"/><Relationship Id="rId5" Type="http://schemas.microsoft.com/office/2007/relationships/hdphoto" Target="../media/hdphoto7.wdp"/><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microsoft.com/office/2007/relationships/hdphoto" Target="../media/hdphoto8.wdp"/></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microsoft.com/office/2007/relationships/hdphoto" Target="../media/hdphoto8.wdp"/></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8.sv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3" Type="http://schemas.openxmlformats.org/officeDocument/2006/relationships/customXml" Target="../ink/ink1.xml"/><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0.png"/></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7.png"/><Relationship Id="rId7" Type="http://schemas.openxmlformats.org/officeDocument/2006/relationships/image" Target="../media/image90.png"/><Relationship Id="rId2" Type="http://schemas.openxmlformats.org/officeDocument/2006/relationships/notesSlide" Target="../notesSlides/notesSlide8.xml"/><Relationship Id="rId1" Type="http://schemas.openxmlformats.org/officeDocument/2006/relationships/slideLayout" Target="../slideLayouts/slideLayout2.xml"/><Relationship Id="rId11" Type="http://schemas.microsoft.com/office/2007/relationships/hdphoto" Target="../media/hdphoto4.wdp"/><Relationship Id="rId10" Type="http://schemas.openxmlformats.org/officeDocument/2006/relationships/image" Target="../media/image9.png"/><Relationship Id="rId4" Type="http://schemas.openxmlformats.org/officeDocument/2006/relationships/customXml" Target="../ink/ink2.xml"/><Relationship Id="rId9" Type="http://schemas.microsoft.com/office/2007/relationships/hdphoto" Target="../media/hdphoto3.wdp"/></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customXml" Target="../ink/ink3.xml"/><Relationship Id="rId7"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0.png"/><Relationship Id="rId9" Type="http://schemas.microsoft.com/office/2007/relationships/hdphoto" Target="../media/hdphoto5.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magine 7" descr="Immagine che contiene testo, Carattere, Elementi grafici, schermata&#10;&#10;Descrizione generata automaticamente">
            <a:extLst>
              <a:ext uri="{FF2B5EF4-FFF2-40B4-BE49-F238E27FC236}">
                <a16:creationId xmlns:a16="http://schemas.microsoft.com/office/drawing/2014/main" id="{BA729E5F-457D-BD30-0FC2-AA0378B5D2F1}"/>
              </a:ext>
            </a:extLst>
          </p:cNvPr>
          <p:cNvPicPr>
            <a:picLocks noChangeAspect="1"/>
          </p:cNvPicPr>
          <p:nvPr/>
        </p:nvPicPr>
        <p:blipFill>
          <a:blip r:embed="rId3">
            <a:duotone>
              <a:prstClr val="black"/>
              <a:schemeClr val="accent5">
                <a:tint val="45000"/>
                <a:satMod val="400000"/>
              </a:schemeClr>
            </a:duotone>
            <a:extLst>
              <a:ext uri="{BEBA8EAE-BF5A-486C-A8C5-ECC9F3942E4B}">
                <a14:imgProps xmlns:a14="http://schemas.microsoft.com/office/drawing/2010/main">
                  <a14:imgLayer r:embed="rId4">
                    <a14:imgEffect>
                      <a14:colorTemperature colorTemp="4700"/>
                    </a14:imgEffect>
                    <a14:imgEffect>
                      <a14:saturation sat="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309037" y="-229821"/>
            <a:ext cx="5903785" cy="6409120"/>
          </a:xfrm>
          <a:prstGeom prst="rect">
            <a:avLst/>
          </a:prstGeom>
        </p:spPr>
      </p:pic>
      <p:pic>
        <p:nvPicPr>
          <p:cNvPr id="12" name="Immagine 11" descr="Immagine che contiene bianco e nero&#10;&#10;Descrizione generata automaticamente con attendibilità bassa">
            <a:extLst>
              <a:ext uri="{FF2B5EF4-FFF2-40B4-BE49-F238E27FC236}">
                <a16:creationId xmlns:a16="http://schemas.microsoft.com/office/drawing/2014/main" id="{C4DF9992-195A-078E-CE42-90AAA40BA5CD}"/>
              </a:ext>
            </a:extLst>
          </p:cNvPr>
          <p:cNvPicPr>
            <a:picLocks noChangeAspect="1"/>
          </p:cNvPicPr>
          <p:nvPr/>
        </p:nvPicPr>
        <p:blipFill rotWithShape="1">
          <a:blip r:embed="rId5">
            <a:extLst>
              <a:ext uri="{28A0092B-C50C-407E-A947-70E740481C1C}">
                <a14:useLocalDpi xmlns:a14="http://schemas.microsoft.com/office/drawing/2010/main" val="0"/>
              </a:ext>
            </a:extLst>
          </a:blip>
          <a:srcRect b="33913"/>
          <a:stretch/>
        </p:blipFill>
        <p:spPr>
          <a:xfrm>
            <a:off x="6375825" y="688422"/>
            <a:ext cx="4988487" cy="4708314"/>
          </a:xfrm>
          <a:prstGeom prst="rect">
            <a:avLst/>
          </a:prstGeom>
        </p:spPr>
      </p:pic>
      <p:grpSp>
        <p:nvGrpSpPr>
          <p:cNvPr id="5" name="Gruppo 4">
            <a:extLst>
              <a:ext uri="{FF2B5EF4-FFF2-40B4-BE49-F238E27FC236}">
                <a16:creationId xmlns:a16="http://schemas.microsoft.com/office/drawing/2014/main" id="{86722735-C3CD-84D7-671B-D88EB947D9C7}"/>
              </a:ext>
            </a:extLst>
          </p:cNvPr>
          <p:cNvGrpSpPr/>
          <p:nvPr/>
        </p:nvGrpSpPr>
        <p:grpSpPr>
          <a:xfrm>
            <a:off x="472040" y="4829784"/>
            <a:ext cx="10972973" cy="2871717"/>
            <a:chOff x="472040" y="4554480"/>
            <a:chExt cx="10972973" cy="2871717"/>
          </a:xfrm>
        </p:grpSpPr>
        <p:sp>
          <p:nvSpPr>
            <p:cNvPr id="2" name="CasellaDiTesto 1">
              <a:extLst>
                <a:ext uri="{FF2B5EF4-FFF2-40B4-BE49-F238E27FC236}">
                  <a16:creationId xmlns:a16="http://schemas.microsoft.com/office/drawing/2014/main" id="{4D554523-390A-611B-40A6-421073A99575}"/>
                </a:ext>
              </a:extLst>
            </p:cNvPr>
            <p:cNvSpPr txBox="1"/>
            <p:nvPr/>
          </p:nvSpPr>
          <p:spPr>
            <a:xfrm>
              <a:off x="4755336" y="5903995"/>
              <a:ext cx="66896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a:latin typeface="Montserrat"/>
                  <a:ea typeface="Calibri"/>
                  <a:cs typeface="Calibri"/>
                </a:rPr>
                <a:t>Pisano Davide     Ruggero Miriam Anna     Terrile Ivan</a:t>
              </a:r>
              <a:endParaRPr lang="it-IT">
                <a:latin typeface="Calibri" panose="020F0502020204030204"/>
                <a:ea typeface="Calibri"/>
                <a:cs typeface="Calibri"/>
              </a:endParaRPr>
            </a:p>
          </p:txBody>
        </p:sp>
        <p:pic>
          <p:nvPicPr>
            <p:cNvPr id="4" name="Immagine 3" descr="Immagine che contiene simbolo, logo, Carattere, Elementi grafici&#10;&#10;Descrizione generata automaticamente">
              <a:extLst>
                <a:ext uri="{FF2B5EF4-FFF2-40B4-BE49-F238E27FC236}">
                  <a16:creationId xmlns:a16="http://schemas.microsoft.com/office/drawing/2014/main" id="{F26AFEBC-7D9D-FD58-E8B2-0E96AFF234C2}"/>
                </a:ext>
              </a:extLst>
            </p:cNvPr>
            <p:cNvPicPr>
              <a:picLocks noChangeAspect="1"/>
            </p:cNvPicPr>
            <p:nvPr/>
          </p:nvPicPr>
          <p:blipFill>
            <a:blip r:embed="rId6"/>
            <a:stretch>
              <a:fillRect/>
            </a:stretch>
          </p:blipFill>
          <p:spPr>
            <a:xfrm>
              <a:off x="472040" y="4554480"/>
              <a:ext cx="4805150" cy="2871717"/>
            </a:xfrm>
            <a:prstGeom prst="rect">
              <a:avLst/>
            </a:prstGeom>
          </p:spPr>
        </p:pic>
      </p:grpSp>
    </p:spTree>
    <p:extLst>
      <p:ext uri="{BB962C8B-B14F-4D97-AF65-F5344CB8AC3E}">
        <p14:creationId xmlns:p14="http://schemas.microsoft.com/office/powerpoint/2010/main" val="25466727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1905">
        <p159:morph option="byObject"/>
      </p:transition>
    </mc:Choice>
    <mc:Fallback xmlns="">
      <p:transition spd="slow" advTm="11905">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olo 1">
            <a:extLst>
              <a:ext uri="{FF2B5EF4-FFF2-40B4-BE49-F238E27FC236}">
                <a16:creationId xmlns:a16="http://schemas.microsoft.com/office/drawing/2014/main" id="{8CA0D1F9-BE3B-896A-7082-8EC88503D940}"/>
              </a:ext>
            </a:extLst>
          </p:cNvPr>
          <p:cNvSpPr>
            <a:spLocks noGrp="1"/>
          </p:cNvSpPr>
          <p:nvPr>
            <p:ph type="title"/>
          </p:nvPr>
        </p:nvSpPr>
        <p:spPr>
          <a:xfrm>
            <a:off x="836680" y="454821"/>
            <a:ext cx="4516531" cy="1495425"/>
          </a:xfrm>
        </p:spPr>
        <p:txBody>
          <a:bodyPr vert="horz" lIns="91440" tIns="45720" rIns="91440" bIns="45720" rtlCol="0" anchor="ctr">
            <a:normAutofit/>
          </a:bodyPr>
          <a:lstStyle/>
          <a:p>
            <a:r>
              <a:rPr lang="en-GB" b="1" dirty="0">
                <a:latin typeface="Montserrat"/>
                <a:ea typeface="Calibri"/>
                <a:cs typeface="Calibri"/>
              </a:rPr>
              <a:t>P</a:t>
            </a:r>
            <a:r>
              <a:rPr lang="en-GB" sz="4400" b="1" dirty="0">
                <a:latin typeface="Montserrat"/>
                <a:ea typeface="Calibri"/>
                <a:cs typeface="Calibri"/>
              </a:rPr>
              <a:t>rosthetic hand</a:t>
            </a:r>
            <a:endParaRPr lang="en-US" b="1" dirty="0">
              <a:latin typeface="Montserrat" pitchFamily="2" charset="0"/>
            </a:endParaRP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13" name="Input penna 12">
                <a:extLst>
                  <a:ext uri="{FF2B5EF4-FFF2-40B4-BE49-F238E27FC236}">
                    <a16:creationId xmlns:a16="http://schemas.microsoft.com/office/drawing/2014/main" id="{56949560-4871-3627-F5DD-DE1B794F5563}"/>
                  </a:ext>
                </a:extLst>
              </p14:cNvPr>
              <p14:cNvContentPartPr/>
              <p14:nvPr/>
            </p14:nvContentPartPr>
            <p14:xfrm>
              <a:off x="9665040" y="4532651"/>
              <a:ext cx="9720" cy="53640"/>
            </p14:xfrm>
          </p:contentPart>
        </mc:Choice>
        <mc:Fallback xmlns="">
          <p:pic>
            <p:nvPicPr>
              <p:cNvPr id="13" name="Input penna 12">
                <a:extLst>
                  <a:ext uri="{FF2B5EF4-FFF2-40B4-BE49-F238E27FC236}">
                    <a16:creationId xmlns:a16="http://schemas.microsoft.com/office/drawing/2014/main" id="{56949560-4871-3627-F5DD-DE1B794F5563}"/>
                  </a:ext>
                </a:extLst>
              </p:cNvPr>
              <p:cNvPicPr/>
              <p:nvPr/>
            </p:nvPicPr>
            <p:blipFill>
              <a:blip r:embed="rId6"/>
              <a:stretch>
                <a:fillRect/>
              </a:stretch>
            </p:blipFill>
            <p:spPr>
              <a:xfrm>
                <a:off x="9646348" y="4424651"/>
                <a:ext cx="46731" cy="269280"/>
              </a:xfrm>
              <a:prstGeom prst="rect">
                <a:avLst/>
              </a:prstGeom>
            </p:spPr>
          </p:pic>
        </mc:Fallback>
      </mc:AlternateContent>
      <p:grpSp>
        <p:nvGrpSpPr>
          <p:cNvPr id="16" name="Gruppo 15">
            <a:extLst>
              <a:ext uri="{FF2B5EF4-FFF2-40B4-BE49-F238E27FC236}">
                <a16:creationId xmlns:a16="http://schemas.microsoft.com/office/drawing/2014/main" id="{D13890BF-088D-6F73-5093-AC1BFB9F04D3}"/>
              </a:ext>
            </a:extLst>
          </p:cNvPr>
          <p:cNvGrpSpPr/>
          <p:nvPr/>
        </p:nvGrpSpPr>
        <p:grpSpPr>
          <a:xfrm>
            <a:off x="6633606" y="1336183"/>
            <a:ext cx="5245722" cy="2691492"/>
            <a:chOff x="1920042" y="1945871"/>
            <a:chExt cx="5245722" cy="2691492"/>
          </a:xfrm>
        </p:grpSpPr>
        <p:pic>
          <p:nvPicPr>
            <p:cNvPr id="10" name="Immagine 9" descr="Immagine che contiene strumento">
              <a:extLst>
                <a:ext uri="{FF2B5EF4-FFF2-40B4-BE49-F238E27FC236}">
                  <a16:creationId xmlns:a16="http://schemas.microsoft.com/office/drawing/2014/main" id="{9ABAB5D6-FF3D-6A7A-E42E-072C39F1A33F}"/>
                </a:ext>
              </a:extLst>
            </p:cNvPr>
            <p:cNvPicPr>
              <a:picLocks noChangeAspect="1"/>
            </p:cNvPicPr>
            <p:nvPr/>
          </p:nvPicPr>
          <p:blipFill rotWithShape="1">
            <a:blip r:embed="rId7">
              <a:alphaModFix amt="20000"/>
              <a:extLst>
                <a:ext uri="{28A0092B-C50C-407E-A947-70E740481C1C}">
                  <a14:useLocalDpi xmlns:a14="http://schemas.microsoft.com/office/drawing/2010/main" val="0"/>
                </a:ext>
              </a:extLst>
            </a:blip>
            <a:srcRect l="3204" t="4320" r="5160" b="11879"/>
            <a:stretch/>
          </p:blipFill>
          <p:spPr>
            <a:xfrm>
              <a:off x="1938905" y="1945871"/>
              <a:ext cx="5226859" cy="2691492"/>
            </a:xfrm>
            <a:prstGeom prst="rect">
              <a:avLst/>
            </a:prstGeom>
            <a:effectLst>
              <a:outerShdw blurRad="63500" dist="50800" dir="5400000" algn="ctr" rotWithShape="0">
                <a:srgbClr val="000000">
                  <a:alpha val="40000"/>
                </a:srgbClr>
              </a:outerShdw>
            </a:effectLst>
          </p:spPr>
        </p:pic>
        <p:pic>
          <p:nvPicPr>
            <p:cNvPr id="2" name="Immagine 1" descr="Immagine che contiene strumento">
              <a:extLst>
                <a:ext uri="{FF2B5EF4-FFF2-40B4-BE49-F238E27FC236}">
                  <a16:creationId xmlns:a16="http://schemas.microsoft.com/office/drawing/2014/main" id="{42E5A86A-4108-D9A1-D0C1-533859188583}"/>
                </a:ext>
              </a:extLst>
            </p:cNvPr>
            <p:cNvPicPr>
              <a:picLocks noChangeAspect="1"/>
            </p:cNvPicPr>
            <p:nvPr/>
          </p:nvPicPr>
          <p:blipFill rotWithShape="1">
            <a:blip r:embed="rId7">
              <a:alphaModFix/>
              <a:extLst>
                <a:ext uri="{28A0092B-C50C-407E-A947-70E740481C1C}">
                  <a14:useLocalDpi xmlns:a14="http://schemas.microsoft.com/office/drawing/2010/main" val="0"/>
                </a:ext>
              </a:extLst>
            </a:blip>
            <a:srcRect l="3204" t="4320" r="50647" b="11879"/>
            <a:stretch/>
          </p:blipFill>
          <p:spPr>
            <a:xfrm>
              <a:off x="1920042" y="1945871"/>
              <a:ext cx="2632293" cy="2691492"/>
            </a:xfrm>
            <a:prstGeom prst="rect">
              <a:avLst/>
            </a:prstGeom>
            <a:effectLst>
              <a:outerShdw blurRad="63500" dist="50800" dir="5400000" algn="ctr" rotWithShape="0">
                <a:srgbClr val="000000">
                  <a:alpha val="40000"/>
                </a:srgbClr>
              </a:outerShdw>
            </a:effectLst>
          </p:spPr>
        </p:pic>
      </p:grpSp>
      <p:cxnSp>
        <p:nvCxnSpPr>
          <p:cNvPr id="3" name="Connettore 2 2">
            <a:extLst>
              <a:ext uri="{FF2B5EF4-FFF2-40B4-BE49-F238E27FC236}">
                <a16:creationId xmlns:a16="http://schemas.microsoft.com/office/drawing/2014/main" id="{40BDA29F-9E8C-2ED0-B00C-CEEF79ED7801}"/>
              </a:ext>
            </a:extLst>
          </p:cNvPr>
          <p:cNvCxnSpPr>
            <a:cxnSpLocks/>
          </p:cNvCxnSpPr>
          <p:nvPr/>
        </p:nvCxnSpPr>
        <p:spPr>
          <a:xfrm flipH="1" flipV="1">
            <a:off x="8858510" y="2830044"/>
            <a:ext cx="754827" cy="1208363"/>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 name="Connettore 2 5">
            <a:extLst>
              <a:ext uri="{FF2B5EF4-FFF2-40B4-BE49-F238E27FC236}">
                <a16:creationId xmlns:a16="http://schemas.microsoft.com/office/drawing/2014/main" id="{6131AAA8-D629-AFFE-0D01-35243CEC0CE2}"/>
              </a:ext>
            </a:extLst>
          </p:cNvPr>
          <p:cNvCxnSpPr>
            <a:cxnSpLocks/>
          </p:cNvCxnSpPr>
          <p:nvPr/>
        </p:nvCxnSpPr>
        <p:spPr>
          <a:xfrm flipH="1" flipV="1">
            <a:off x="8838793" y="2543142"/>
            <a:ext cx="1603087" cy="700358"/>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CasellaDiTesto 13">
            <a:extLst>
              <a:ext uri="{FF2B5EF4-FFF2-40B4-BE49-F238E27FC236}">
                <a16:creationId xmlns:a16="http://schemas.microsoft.com/office/drawing/2014/main" id="{4683E856-FD60-C5E1-37A9-15BBC2A15649}"/>
              </a:ext>
            </a:extLst>
          </p:cNvPr>
          <p:cNvSpPr txBox="1"/>
          <p:nvPr/>
        </p:nvSpPr>
        <p:spPr>
          <a:xfrm>
            <a:off x="8566697" y="4193058"/>
            <a:ext cx="3020452" cy="400110"/>
          </a:xfrm>
          <a:prstGeom prst="rect">
            <a:avLst/>
          </a:prstGeom>
          <a:noFill/>
        </p:spPr>
        <p:txBody>
          <a:bodyPr wrap="square" lIns="91440" tIns="45720" rIns="91440" bIns="45720" rtlCol="0" anchor="t">
            <a:spAutoFit/>
          </a:bodyPr>
          <a:lstStyle/>
          <a:p>
            <a:pPr algn="ctr"/>
            <a:r>
              <a:rPr lang="it-IT" sz="2000" b="1">
                <a:latin typeface="Montserrat"/>
              </a:rPr>
              <a:t>Motor control board</a:t>
            </a:r>
          </a:p>
        </p:txBody>
      </p:sp>
      <p:sp>
        <p:nvSpPr>
          <p:cNvPr id="15" name="CasellaDiTesto 14">
            <a:extLst>
              <a:ext uri="{FF2B5EF4-FFF2-40B4-BE49-F238E27FC236}">
                <a16:creationId xmlns:a16="http://schemas.microsoft.com/office/drawing/2014/main" id="{20473894-E71C-DBAE-87E4-19D7F5F5641D}"/>
              </a:ext>
            </a:extLst>
          </p:cNvPr>
          <p:cNvSpPr txBox="1"/>
          <p:nvPr/>
        </p:nvSpPr>
        <p:spPr>
          <a:xfrm>
            <a:off x="9677689" y="3428854"/>
            <a:ext cx="2271283" cy="400110"/>
          </a:xfrm>
          <a:prstGeom prst="rect">
            <a:avLst/>
          </a:prstGeom>
          <a:noFill/>
        </p:spPr>
        <p:txBody>
          <a:bodyPr wrap="square" lIns="91440" tIns="45720" rIns="91440" bIns="45720" rtlCol="0" anchor="t">
            <a:spAutoFit/>
          </a:bodyPr>
          <a:lstStyle/>
          <a:p>
            <a:pPr algn="ctr"/>
            <a:r>
              <a:rPr lang="it-IT" sz="2000" b="1">
                <a:latin typeface="Montserrat"/>
              </a:rPr>
              <a:t>DC Motor</a:t>
            </a:r>
          </a:p>
        </p:txBody>
      </p:sp>
      <p:grpSp>
        <p:nvGrpSpPr>
          <p:cNvPr id="7" name="Gruppo 6">
            <a:extLst>
              <a:ext uri="{FF2B5EF4-FFF2-40B4-BE49-F238E27FC236}">
                <a16:creationId xmlns:a16="http://schemas.microsoft.com/office/drawing/2014/main" id="{6477013B-18AF-E3E2-A5B4-E8D7F1D8C879}"/>
              </a:ext>
            </a:extLst>
          </p:cNvPr>
          <p:cNvGrpSpPr/>
          <p:nvPr/>
        </p:nvGrpSpPr>
        <p:grpSpPr>
          <a:xfrm>
            <a:off x="547985" y="2952749"/>
            <a:ext cx="6246489" cy="2659940"/>
            <a:chOff x="547985" y="2952749"/>
            <a:chExt cx="6246489" cy="2659940"/>
          </a:xfrm>
        </p:grpSpPr>
        <p:pic>
          <p:nvPicPr>
            <p:cNvPr id="4" name="Immagine 3" descr="Immagine che contiene schermata, diagramma, mappa, scheletro&#10;&#10;Descrizione generata automaticamente">
              <a:extLst>
                <a:ext uri="{FF2B5EF4-FFF2-40B4-BE49-F238E27FC236}">
                  <a16:creationId xmlns:a16="http://schemas.microsoft.com/office/drawing/2014/main" id="{41C71E78-B932-CD16-C6B9-09D0444F32F7}"/>
                </a:ext>
              </a:extLst>
            </p:cNvPr>
            <p:cNvPicPr>
              <a:picLocks noChangeAspect="1"/>
            </p:cNvPicPr>
            <p:nvPr/>
          </p:nvPicPr>
          <p:blipFill>
            <a:blip r:embed="rId8">
              <a:extLst>
                <a:ext uri="{BEBA8EAE-BF5A-486C-A8C5-ECC9F3942E4B}">
                  <a14:imgProps xmlns:a14="http://schemas.microsoft.com/office/drawing/2010/main">
                    <a14:imgLayer r:embed="rId9">
                      <a14:imgEffect>
                        <a14:saturation sat="200000"/>
                      </a14:imgEffect>
                    </a14:imgLayer>
                  </a14:imgProps>
                </a:ext>
                <a:ext uri="{28A0092B-C50C-407E-A947-70E740481C1C}">
                  <a14:useLocalDpi xmlns:a14="http://schemas.microsoft.com/office/drawing/2010/main" val="0"/>
                </a:ext>
              </a:extLst>
            </a:blip>
            <a:stretch>
              <a:fillRect/>
            </a:stretch>
          </p:blipFill>
          <p:spPr>
            <a:xfrm>
              <a:off x="547985" y="3286429"/>
              <a:ext cx="6246489" cy="2326260"/>
            </a:xfrm>
            <a:prstGeom prst="rect">
              <a:avLst/>
            </a:prstGeom>
          </p:spPr>
        </p:pic>
        <p:sp>
          <p:nvSpPr>
            <p:cNvPr id="5" name="CasellaDiTesto 4">
              <a:extLst>
                <a:ext uri="{FF2B5EF4-FFF2-40B4-BE49-F238E27FC236}">
                  <a16:creationId xmlns:a16="http://schemas.microsoft.com/office/drawing/2014/main" id="{A7987DF0-0261-3120-0D15-19B8C43B4DF6}"/>
                </a:ext>
              </a:extLst>
            </p:cNvPr>
            <p:cNvSpPr txBox="1"/>
            <p:nvPr/>
          </p:nvSpPr>
          <p:spPr>
            <a:xfrm>
              <a:off x="1383633" y="2952749"/>
              <a:ext cx="4778541"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500" b="1">
                  <a:latin typeface="Montserrat"/>
                  <a:ea typeface="Calibri"/>
                  <a:cs typeface="Calibri"/>
                </a:rPr>
                <a:t>Finger                                                    Thumb</a:t>
              </a:r>
              <a:endParaRPr lang="it-IT" sz="1500" b="1">
                <a:latin typeface="Montserrat"/>
              </a:endParaRPr>
            </a:p>
          </p:txBody>
        </p:sp>
      </p:grpSp>
    </p:spTree>
    <p:extLst>
      <p:ext uri="{BB962C8B-B14F-4D97-AF65-F5344CB8AC3E}">
        <p14:creationId xmlns:p14="http://schemas.microsoft.com/office/powerpoint/2010/main" val="2364262491"/>
      </p:ext>
    </p:extLst>
  </p:cSld>
  <p:clrMapOvr>
    <a:masterClrMapping/>
  </p:clrMapOvr>
  <mc:AlternateContent xmlns:mc="http://schemas.openxmlformats.org/markup-compatibility/2006" xmlns:p14="http://schemas.microsoft.com/office/powerpoint/2010/main">
    <mc:Choice Requires="p14">
      <p:transition spd="med" p14:dur="700" advTm="58072">
        <p:fade/>
      </p:transition>
    </mc:Choice>
    <mc:Fallback xmlns="">
      <p:transition spd="med" advTm="58072">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olo 1">
            <a:extLst>
              <a:ext uri="{FF2B5EF4-FFF2-40B4-BE49-F238E27FC236}">
                <a16:creationId xmlns:a16="http://schemas.microsoft.com/office/drawing/2014/main" id="{8CA0D1F9-BE3B-896A-7082-8EC88503D940}"/>
              </a:ext>
            </a:extLst>
          </p:cNvPr>
          <p:cNvSpPr>
            <a:spLocks noGrp="1"/>
          </p:cNvSpPr>
          <p:nvPr>
            <p:ph type="title"/>
          </p:nvPr>
        </p:nvSpPr>
        <p:spPr>
          <a:xfrm>
            <a:off x="836680" y="454821"/>
            <a:ext cx="4516531" cy="1495425"/>
          </a:xfrm>
        </p:spPr>
        <p:txBody>
          <a:bodyPr vert="horz" lIns="91440" tIns="45720" rIns="91440" bIns="45720" rtlCol="0" anchor="ctr">
            <a:normAutofit/>
          </a:bodyPr>
          <a:lstStyle/>
          <a:p>
            <a:r>
              <a:rPr lang="en-GB" b="1">
                <a:latin typeface="Montserrat"/>
                <a:ea typeface="Calibri"/>
                <a:cs typeface="Calibri"/>
              </a:rPr>
              <a:t>P</a:t>
            </a:r>
            <a:r>
              <a:rPr lang="en-GB" sz="4400" b="1">
                <a:latin typeface="Montserrat"/>
                <a:ea typeface="Calibri"/>
                <a:cs typeface="Calibri"/>
              </a:rPr>
              <a:t>rosthetic wrist</a:t>
            </a:r>
            <a:endParaRPr lang="en-US" b="1">
              <a:latin typeface="Montserrat" pitchFamily="2" charset="0"/>
            </a:endParaRPr>
          </a:p>
        </p:txBody>
      </p:sp>
      <p:grpSp>
        <p:nvGrpSpPr>
          <p:cNvPr id="8" name="Gruppo 7">
            <a:extLst>
              <a:ext uri="{FF2B5EF4-FFF2-40B4-BE49-F238E27FC236}">
                <a16:creationId xmlns:a16="http://schemas.microsoft.com/office/drawing/2014/main" id="{C56EAFAA-5490-F49E-CA49-CAD0FE3AB98F}"/>
              </a:ext>
            </a:extLst>
          </p:cNvPr>
          <p:cNvGrpSpPr/>
          <p:nvPr/>
        </p:nvGrpSpPr>
        <p:grpSpPr>
          <a:xfrm>
            <a:off x="6333185" y="1138671"/>
            <a:ext cx="5226859" cy="2691492"/>
            <a:chOff x="1980185" y="2230464"/>
            <a:chExt cx="5226859" cy="2691492"/>
          </a:xfrm>
        </p:grpSpPr>
        <p:pic>
          <p:nvPicPr>
            <p:cNvPr id="10" name="Immagine 9" descr="Immagine che contiene strumento">
              <a:extLst>
                <a:ext uri="{FF2B5EF4-FFF2-40B4-BE49-F238E27FC236}">
                  <a16:creationId xmlns:a16="http://schemas.microsoft.com/office/drawing/2014/main" id="{9ABAB5D6-FF3D-6A7A-E42E-072C39F1A33F}"/>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l="3204" t="4320" r="5160" b="11879"/>
            <a:stretch/>
          </p:blipFill>
          <p:spPr>
            <a:xfrm>
              <a:off x="1980185" y="2230464"/>
              <a:ext cx="5226859" cy="2691492"/>
            </a:xfrm>
            <a:prstGeom prst="rect">
              <a:avLst/>
            </a:prstGeom>
            <a:effectLst>
              <a:outerShdw blurRad="63500" dist="50800" dir="5400000" algn="ctr" rotWithShape="0">
                <a:srgbClr val="000000">
                  <a:alpha val="40000"/>
                </a:srgbClr>
              </a:outerShdw>
            </a:effectLst>
          </p:spPr>
        </p:pic>
        <p:pic>
          <p:nvPicPr>
            <p:cNvPr id="11" name="Immagine 10" descr="Immagine che contiene strumento">
              <a:extLst>
                <a:ext uri="{FF2B5EF4-FFF2-40B4-BE49-F238E27FC236}">
                  <a16:creationId xmlns:a16="http://schemas.microsoft.com/office/drawing/2014/main" id="{7CF22CC4-CE47-A7C6-9158-AC0EC5311A22}"/>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l="43300" t="20459" r="41875" b="41718"/>
            <a:stretch/>
          </p:blipFill>
          <p:spPr>
            <a:xfrm>
              <a:off x="4296697" y="2777065"/>
              <a:ext cx="845574" cy="1214832"/>
            </a:xfrm>
            <a:prstGeom prst="ellipse">
              <a:avLst/>
            </a:prstGeom>
            <a:effectLst>
              <a:outerShdw blurRad="63500" dist="50800" dir="5400000" algn="ctr" rotWithShape="0">
                <a:srgbClr val="000000">
                  <a:alpha val="40000"/>
                </a:srgbClr>
              </a:outerShdw>
            </a:effectLst>
          </p:spPr>
        </p:pic>
      </p:grpSp>
      <p:cxnSp>
        <p:nvCxnSpPr>
          <p:cNvPr id="5" name="Connettore 2 4">
            <a:extLst>
              <a:ext uri="{FF2B5EF4-FFF2-40B4-BE49-F238E27FC236}">
                <a16:creationId xmlns:a16="http://schemas.microsoft.com/office/drawing/2014/main" id="{17A5350E-A0A9-65F6-D0D9-71835115753F}"/>
              </a:ext>
            </a:extLst>
          </p:cNvPr>
          <p:cNvCxnSpPr>
            <a:cxnSpLocks/>
          </p:cNvCxnSpPr>
          <p:nvPr/>
        </p:nvCxnSpPr>
        <p:spPr>
          <a:xfrm flipH="1" flipV="1">
            <a:off x="9275879" y="2840399"/>
            <a:ext cx="555870" cy="784700"/>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CasellaDiTesto 6">
            <a:extLst>
              <a:ext uri="{FF2B5EF4-FFF2-40B4-BE49-F238E27FC236}">
                <a16:creationId xmlns:a16="http://schemas.microsoft.com/office/drawing/2014/main" id="{D04935B2-BCA0-F280-8BB0-2DECB2469BB3}"/>
              </a:ext>
            </a:extLst>
          </p:cNvPr>
          <p:cNvSpPr txBox="1"/>
          <p:nvPr/>
        </p:nvSpPr>
        <p:spPr>
          <a:xfrm>
            <a:off x="8415905" y="3625099"/>
            <a:ext cx="3020452" cy="707886"/>
          </a:xfrm>
          <a:prstGeom prst="rect">
            <a:avLst/>
          </a:prstGeom>
          <a:noFill/>
        </p:spPr>
        <p:txBody>
          <a:bodyPr wrap="square" lIns="91440" tIns="45720" rIns="91440" bIns="45720" rtlCol="0" anchor="t">
            <a:spAutoFit/>
          </a:bodyPr>
          <a:lstStyle/>
          <a:p>
            <a:pPr algn="ctr"/>
            <a:r>
              <a:rPr lang="it-IT" sz="2000" b="1">
                <a:latin typeface="Montserrat"/>
              </a:rPr>
              <a:t>Flexion Exstention </a:t>
            </a:r>
            <a:endParaRPr lang="it-IT" sz="2000" b="1">
              <a:latin typeface="Montserrat" pitchFamily="2" charset="0"/>
            </a:endParaRPr>
          </a:p>
          <a:p>
            <a:pPr algn="ctr"/>
            <a:r>
              <a:rPr lang="it-IT" sz="2000" b="1">
                <a:latin typeface="Montserrat"/>
              </a:rPr>
              <a:t>Wrist (F/E)</a:t>
            </a:r>
            <a:endParaRPr lang="it-IT" sz="2000" b="1">
              <a:latin typeface="Montserrat" pitchFamily="2" charset="0"/>
            </a:endParaRPr>
          </a:p>
        </p:txBody>
      </p:sp>
      <p:pic>
        <p:nvPicPr>
          <p:cNvPr id="4" name="Immagine 3" descr="Immagine che contiene schizzo, arte">
            <a:extLst>
              <a:ext uri="{FF2B5EF4-FFF2-40B4-BE49-F238E27FC236}">
                <a16:creationId xmlns:a16="http://schemas.microsoft.com/office/drawing/2014/main" id="{3DFC955E-F85C-0DEB-03D7-292312FB52F5}"/>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3378" b="96622" l="37678" r="98104">
                        <a14:foregroundMark x1="44668" y1="53716" x2="37678" y2="42568"/>
                        <a14:foregroundMark x1="37678" y1="42568" x2="45972" y2="52027"/>
                        <a14:foregroundMark x1="63744" y1="48649" x2="58412" y2="81757"/>
                        <a14:foregroundMark x1="58412" y1="81757" x2="51896" y2="85473"/>
                        <a14:foregroundMark x1="51896" y1="85473" x2="57820" y2="94257"/>
                        <a14:foregroundMark x1="57820" y1="94257" x2="66114" y2="97973"/>
                        <a14:foregroundMark x1="66114" y1="97973" x2="73460" y2="95946"/>
                        <a14:foregroundMark x1="73460" y1="95946" x2="65403" y2="94932"/>
                        <a14:foregroundMark x1="65403" y1="94932" x2="72512" y2="97973"/>
                        <a14:foregroundMark x1="72512" y1="97973" x2="78673" y2="91216"/>
                        <a14:foregroundMark x1="78673" y1="91216" x2="84597" y2="96959"/>
                        <a14:foregroundMark x1="84597" y1="96959" x2="84597" y2="96284"/>
                        <a14:foregroundMark x1="71445" y1="5405" x2="69076" y2="4054"/>
                        <a14:foregroundMark x1="94905" y1="43243" x2="95616" y2="54054"/>
                        <a14:foregroundMark x1="98104" y1="53041" x2="97512" y2="50676"/>
                      </a14:backgroundRemoval>
                    </a14:imgEffect>
                    <a14:imgEffect>
                      <a14:sharpenSoften amount="29000"/>
                    </a14:imgEffect>
                    <a14:imgEffect>
                      <a14:saturation sat="400000"/>
                    </a14:imgEffect>
                    <a14:imgEffect>
                      <a14:brightnessContrast bright="-11000" contrast="-33000"/>
                    </a14:imgEffect>
                  </a14:imgLayer>
                </a14:imgProps>
              </a:ext>
              <a:ext uri="{28A0092B-C50C-407E-A947-70E740481C1C}">
                <a14:useLocalDpi xmlns:a14="http://schemas.microsoft.com/office/drawing/2010/main" val="0"/>
              </a:ext>
            </a:extLst>
          </a:blip>
          <a:srcRect l="38402"/>
          <a:stretch/>
        </p:blipFill>
        <p:spPr>
          <a:xfrm>
            <a:off x="3253962" y="3652972"/>
            <a:ext cx="5038256" cy="2868577"/>
          </a:xfrm>
          <a:prstGeom prst="rect">
            <a:avLst/>
          </a:prstGeom>
        </p:spPr>
      </p:pic>
      <p:pic>
        <p:nvPicPr>
          <p:cNvPr id="2" name="Immagine 1" descr="Immagine che contiene schizzo, arte">
            <a:extLst>
              <a:ext uri="{FF2B5EF4-FFF2-40B4-BE49-F238E27FC236}">
                <a16:creationId xmlns:a16="http://schemas.microsoft.com/office/drawing/2014/main" id="{07E2CA46-54C2-11D5-8D18-B27B5AA7750E}"/>
              </a:ext>
            </a:extLst>
          </p:cNvPr>
          <p:cNvPicPr>
            <a:picLocks noChangeAspect="1"/>
          </p:cNvPicPr>
          <p:nvPr/>
        </p:nvPicPr>
        <p:blipFill rotWithShape="1">
          <a:blip r:embed="rId6">
            <a:extLst>
              <a:ext uri="{BEBA8EAE-BF5A-486C-A8C5-ECC9F3942E4B}">
                <a14:imgProps xmlns:a14="http://schemas.microsoft.com/office/drawing/2010/main">
                  <a14:imgLayer r:embed="rId5">
                    <a14:imgEffect>
                      <a14:backgroundRemoval t="9122" b="92905" l="1659" r="39455">
                        <a14:foregroundMark x1="5924" y1="26014" x2="1540" y2="8446"/>
                        <a14:foregroundMark x1="1540" y1="8446" x2="3910" y2="32095"/>
                        <a14:foregroundMark x1="3910" y1="32095" x2="3081" y2="24324"/>
                        <a14:foregroundMark x1="11374" y1="33446" x2="5687" y2="42905"/>
                        <a14:foregroundMark x1="5687" y1="42905" x2="12322" y2="41554"/>
                        <a14:foregroundMark x1="12322" y1="41554" x2="16232" y2="27027"/>
                        <a14:foregroundMark x1="16232" y1="27027" x2="8649" y2="24324"/>
                        <a14:foregroundMark x1="8649" y1="24324" x2="17654" y2="38514"/>
                        <a14:foregroundMark x1="17654" y1="38514" x2="16232" y2="14865"/>
                        <a14:foregroundMark x1="16232" y1="14865" x2="12559" y2="28041"/>
                        <a14:foregroundMark x1="12559" y1="28041" x2="20024" y2="21959"/>
                        <a14:foregroundMark x1="20024" y1="21959" x2="26303" y2="39527"/>
                        <a14:foregroundMark x1="26303" y1="39527" x2="20498" y2="34122"/>
                        <a14:foregroundMark x1="20498" y1="34122" x2="30924" y2="48311"/>
                        <a14:foregroundMark x1="30924" y1="48311" x2="37085" y2="40203"/>
                        <a14:foregroundMark x1="37085" y1="40203" x2="37085" y2="39865"/>
                        <a14:foregroundMark x1="34360" y1="36149" x2="28199" y2="22297"/>
                        <a14:foregroundMark x1="28199" y1="22297" x2="18246" y2="22297"/>
                        <a14:foregroundMark x1="18246" y1="22297" x2="24763" y2="22973"/>
                        <a14:foregroundMark x1="24763" y1="22973" x2="31280" y2="31419"/>
                        <a14:foregroundMark x1="19550" y1="11824" x2="22393" y2="14527"/>
                        <a14:foregroundMark x1="19787" y1="42905" x2="26896" y2="61824"/>
                        <a14:foregroundMark x1="26896" y1="61824" x2="22393" y2="46959"/>
                        <a14:foregroundMark x1="22393" y1="46959" x2="30213" y2="54054"/>
                        <a14:foregroundMark x1="30213" y1="54054" x2="30924" y2="66892"/>
                        <a14:foregroundMark x1="16114" y1="46284" x2="10427" y2="55743"/>
                        <a14:foregroundMark x1="10427" y1="55743" x2="13863" y2="31081"/>
                        <a14:foregroundMark x1="13863" y1="31081" x2="18483" y2="50676"/>
                        <a14:foregroundMark x1="18483" y1="50676" x2="16943" y2="45946"/>
                        <a14:foregroundMark x1="10308" y1="57770" x2="11967" y2="64189"/>
                        <a14:foregroundMark x1="9242" y1="63851" x2="13389" y2="65203"/>
                        <a14:foregroundMark x1="13389" y1="65203" x2="15403" y2="88514"/>
                        <a14:foregroundMark x1="15403" y1="88514" x2="21564" y2="92568"/>
                        <a14:foregroundMark x1="30806" y1="87500" x2="36967" y2="84797"/>
                        <a14:foregroundMark x1="36967" y1="84797" x2="35190" y2="70946"/>
                        <a14:foregroundMark x1="35190" y1="70946" x2="36256" y2="73311"/>
                        <a14:foregroundMark x1="37441" y1="63851" x2="39573" y2="93243"/>
                        <a14:foregroundMark x1="34953" y1="57432" x2="37204" y2="74662"/>
                        <a14:foregroundMark x1="37204" y1="74662" x2="37559" y2="89527"/>
                        <a14:foregroundMark x1="30806" y1="67230" x2="32820" y2="85135"/>
                        <a14:foregroundMark x1="13863" y1="31419" x2="11848" y2="15541"/>
                        <a14:foregroundMark x1="11848" y1="15541" x2="18128" y2="13176"/>
                        <a14:foregroundMark x1="18128" y1="13176" x2="18128" y2="13514"/>
                        <a14:foregroundMark x1="18128" y1="13514" x2="10190" y2="21284"/>
                        <a14:foregroundMark x1="10190" y1="21284" x2="5095" y2="36824"/>
                        <a14:foregroundMark x1="5095" y1="36824" x2="5095" y2="40878"/>
                        <a14:foregroundMark x1="12678" y1="68581" x2="6280" y2="60811"/>
                        <a14:foregroundMark x1="6280" y1="60811" x2="6280" y2="60811"/>
                        <a14:foregroundMark x1="16351" y1="52027" x2="1659" y2="29730"/>
                        <a14:foregroundMark x1="13033" y1="67905" x2="6043" y2="56757"/>
                      </a14:backgroundRemoval>
                    </a14:imgEffect>
                    <a14:imgEffect>
                      <a14:sharpenSoften amount="29000"/>
                    </a14:imgEffect>
                    <a14:imgEffect>
                      <a14:saturation sat="400000"/>
                    </a14:imgEffect>
                    <a14:imgEffect>
                      <a14:brightnessContrast bright="-11000" contrast="-33000"/>
                    </a14:imgEffect>
                  </a14:imgLayer>
                </a14:imgProps>
              </a:ext>
              <a:ext uri="{28A0092B-C50C-407E-A947-70E740481C1C}">
                <a14:useLocalDpi xmlns:a14="http://schemas.microsoft.com/office/drawing/2010/main" val="0"/>
              </a:ext>
            </a:extLst>
          </a:blip>
          <a:srcRect l="1" r="59465"/>
          <a:stretch/>
        </p:blipFill>
        <p:spPr>
          <a:xfrm>
            <a:off x="756476" y="1826486"/>
            <a:ext cx="3315355" cy="2868577"/>
          </a:xfrm>
          <a:prstGeom prst="rect">
            <a:avLst/>
          </a:prstGeom>
        </p:spPr>
      </p:pic>
    </p:spTree>
    <p:extLst>
      <p:ext uri="{BB962C8B-B14F-4D97-AF65-F5344CB8AC3E}">
        <p14:creationId xmlns:p14="http://schemas.microsoft.com/office/powerpoint/2010/main" val="37480525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52904">
        <p159:morph option="byObject"/>
      </p:transition>
    </mc:Choice>
    <mc:Fallback xmlns="">
      <p:transition spd="slow" advTm="52904">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olo 1">
            <a:extLst>
              <a:ext uri="{FF2B5EF4-FFF2-40B4-BE49-F238E27FC236}">
                <a16:creationId xmlns:a16="http://schemas.microsoft.com/office/drawing/2014/main" id="{8CA0D1F9-BE3B-896A-7082-8EC88503D940}"/>
              </a:ext>
            </a:extLst>
          </p:cNvPr>
          <p:cNvSpPr>
            <a:spLocks noGrp="1"/>
          </p:cNvSpPr>
          <p:nvPr>
            <p:ph type="title"/>
          </p:nvPr>
        </p:nvSpPr>
        <p:spPr>
          <a:xfrm>
            <a:off x="836680" y="454821"/>
            <a:ext cx="4516531" cy="1495425"/>
          </a:xfrm>
        </p:spPr>
        <p:txBody>
          <a:bodyPr vert="horz" lIns="91440" tIns="45720" rIns="91440" bIns="45720" rtlCol="0" anchor="ctr">
            <a:normAutofit/>
          </a:bodyPr>
          <a:lstStyle/>
          <a:p>
            <a:r>
              <a:rPr lang="it-IT" b="1">
                <a:latin typeface="Montserrat"/>
              </a:rPr>
              <a:t>Kinematic </a:t>
            </a:r>
            <a:br>
              <a:rPr lang="it-IT" b="1">
                <a:latin typeface="Montserrat"/>
              </a:rPr>
            </a:br>
            <a:r>
              <a:rPr lang="it-IT" b="1">
                <a:latin typeface="Montserrat"/>
              </a:rPr>
              <a:t>Structure</a:t>
            </a:r>
            <a:endParaRPr lang="en-US" b="1">
              <a:latin typeface="Montserrat" pitchFamily="2" charset="0"/>
            </a:endParaRPr>
          </a:p>
        </p:txBody>
      </p:sp>
      <p:sp>
        <p:nvSpPr>
          <p:cNvPr id="2" name="Segnaposto contenuto 2">
            <a:extLst>
              <a:ext uri="{FF2B5EF4-FFF2-40B4-BE49-F238E27FC236}">
                <a16:creationId xmlns:a16="http://schemas.microsoft.com/office/drawing/2014/main" id="{6B8D7029-09A3-0FA9-61A5-079DC1640260}"/>
              </a:ext>
            </a:extLst>
          </p:cNvPr>
          <p:cNvSpPr>
            <a:spLocks noGrp="1"/>
          </p:cNvSpPr>
          <p:nvPr>
            <p:ph idx="1"/>
          </p:nvPr>
        </p:nvSpPr>
        <p:spPr>
          <a:xfrm>
            <a:off x="926552" y="2531558"/>
            <a:ext cx="5167923" cy="2001113"/>
          </a:xfrm>
        </p:spPr>
        <p:txBody>
          <a:bodyPr vert="horz" lIns="91440" tIns="45720" rIns="91440" bIns="45720" rtlCol="0" anchor="t">
            <a:noAutofit/>
          </a:bodyPr>
          <a:lstStyle/>
          <a:p>
            <a:pPr>
              <a:buNone/>
            </a:pPr>
            <a:r>
              <a:rPr lang="en-US" sz="2000" b="1" dirty="0">
                <a:latin typeface="Montserrat"/>
                <a:ea typeface="+mn-lt"/>
                <a:cs typeface="+mn-lt"/>
              </a:rPr>
              <a:t>Joint Correlations:</a:t>
            </a:r>
          </a:p>
          <a:p>
            <a:r>
              <a:rPr lang="en-US" sz="2000" dirty="0">
                <a:latin typeface="Montserrat"/>
                <a:ea typeface="+mn-lt"/>
                <a:cs typeface="+mn-lt"/>
              </a:rPr>
              <a:t>Hannes has </a:t>
            </a:r>
            <a:r>
              <a:rPr lang="en-US" sz="2000" b="1" dirty="0">
                <a:latin typeface="Montserrat"/>
                <a:ea typeface="+mn-lt"/>
                <a:cs typeface="+mn-lt"/>
              </a:rPr>
              <a:t>fewer joints</a:t>
            </a:r>
            <a:r>
              <a:rPr lang="en-US" sz="2000" dirty="0">
                <a:latin typeface="Montserrat"/>
                <a:ea typeface="+mn-lt"/>
                <a:cs typeface="+mn-lt"/>
              </a:rPr>
              <a:t>. </a:t>
            </a:r>
          </a:p>
          <a:p>
            <a:r>
              <a:rPr lang="en-US" sz="2000" dirty="0">
                <a:latin typeface="Montserrat"/>
                <a:ea typeface="+mn-lt"/>
                <a:cs typeface="+mn-lt"/>
              </a:rPr>
              <a:t>The correlations between </a:t>
            </a:r>
            <a:r>
              <a:rPr lang="en-US" sz="2000" b="1" dirty="0">
                <a:latin typeface="Montserrat"/>
                <a:ea typeface="+mn-lt"/>
                <a:cs typeface="+mn-lt"/>
              </a:rPr>
              <a:t>the joint angles</a:t>
            </a:r>
            <a:r>
              <a:rPr lang="en-US" sz="2000" dirty="0">
                <a:latin typeface="Montserrat"/>
                <a:ea typeface="+mn-lt"/>
                <a:cs typeface="+mn-lt"/>
              </a:rPr>
              <a:t> of Hannes and the human hand during grasping is very high.</a:t>
            </a:r>
            <a:endParaRPr lang="en-US" sz="2000" dirty="0">
              <a:latin typeface="Montserrat"/>
              <a:ea typeface="Calibri"/>
              <a:cs typeface="Calibri"/>
            </a:endParaRPr>
          </a:p>
        </p:txBody>
      </p:sp>
      <p:pic>
        <p:nvPicPr>
          <p:cNvPr id="4" name="Immagine 3" descr="Immagine che contiene guanti, mano, arte&#10;&#10;Descrizione generata automaticamente">
            <a:extLst>
              <a:ext uri="{FF2B5EF4-FFF2-40B4-BE49-F238E27FC236}">
                <a16:creationId xmlns:a16="http://schemas.microsoft.com/office/drawing/2014/main" id="{B8960B0E-6DE3-9B4D-4CD9-D3FC57432D8A}"/>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t="28244" r="20432" b="20860"/>
          <a:stretch/>
        </p:blipFill>
        <p:spPr>
          <a:xfrm>
            <a:off x="5987845" y="1687669"/>
            <a:ext cx="5323292" cy="3855806"/>
          </a:xfrm>
          <a:prstGeom prst="rect">
            <a:avLst/>
          </a:prstGeom>
        </p:spPr>
      </p:pic>
    </p:spTree>
    <p:extLst>
      <p:ext uri="{BB962C8B-B14F-4D97-AF65-F5344CB8AC3E}">
        <p14:creationId xmlns:p14="http://schemas.microsoft.com/office/powerpoint/2010/main" val="25100127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4861">
        <p159:morph option="byObject"/>
      </p:transition>
    </mc:Choice>
    <mc:Fallback xmlns="">
      <p:transition spd="slow" advTm="24861">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D9E8BE6-03CA-45E0-1089-E6360365DE49}"/>
              </a:ext>
            </a:extLst>
          </p:cNvPr>
          <p:cNvSpPr>
            <a:spLocks noGrp="1"/>
          </p:cNvSpPr>
          <p:nvPr>
            <p:ph type="title"/>
          </p:nvPr>
        </p:nvSpPr>
        <p:spPr/>
        <p:txBody>
          <a:bodyPr/>
          <a:lstStyle/>
          <a:p>
            <a:endParaRPr lang="it-IT" dirty="0"/>
          </a:p>
        </p:txBody>
      </p:sp>
      <p:sp>
        <p:nvSpPr>
          <p:cNvPr id="3" name="Segnaposto contenuto 2">
            <a:extLst>
              <a:ext uri="{FF2B5EF4-FFF2-40B4-BE49-F238E27FC236}">
                <a16:creationId xmlns:a16="http://schemas.microsoft.com/office/drawing/2014/main" id="{6EB799AF-83F0-446A-7E4D-A2AF7F70FA17}"/>
              </a:ext>
            </a:extLst>
          </p:cNvPr>
          <p:cNvSpPr>
            <a:spLocks noGrp="1"/>
          </p:cNvSpPr>
          <p:nvPr>
            <p:ph idx="1"/>
          </p:nvPr>
        </p:nvSpPr>
        <p:spPr/>
        <p:txBody>
          <a:bodyPr/>
          <a:lstStyle/>
          <a:p>
            <a:endParaRPr lang="it-IT" dirty="0"/>
          </a:p>
        </p:txBody>
      </p:sp>
      <p:sp useBgFill="1">
        <p:nvSpPr>
          <p:cNvPr id="4" name="Rectangle 17">
            <a:extLst>
              <a:ext uri="{FF2B5EF4-FFF2-40B4-BE49-F238E27FC236}">
                <a16:creationId xmlns:a16="http://schemas.microsoft.com/office/drawing/2014/main" id="{32470EAD-F4DC-028F-FF7C-2F7A3B8C70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olo 1">
            <a:extLst>
              <a:ext uri="{FF2B5EF4-FFF2-40B4-BE49-F238E27FC236}">
                <a16:creationId xmlns:a16="http://schemas.microsoft.com/office/drawing/2014/main" id="{9431C47D-A26D-92D0-BB63-7EF0DF1EA543}"/>
              </a:ext>
            </a:extLst>
          </p:cNvPr>
          <p:cNvSpPr txBox="1">
            <a:spLocks/>
          </p:cNvSpPr>
          <p:nvPr/>
        </p:nvSpPr>
        <p:spPr>
          <a:xfrm>
            <a:off x="836680" y="454821"/>
            <a:ext cx="4516531" cy="14954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b="1" dirty="0" err="1">
                <a:latin typeface="Montserrat"/>
              </a:rPr>
              <a:t>Kinematic</a:t>
            </a:r>
            <a:r>
              <a:rPr lang="it-IT" b="1" dirty="0">
                <a:latin typeface="Montserrat"/>
              </a:rPr>
              <a:t> </a:t>
            </a:r>
            <a:br>
              <a:rPr lang="it-IT" b="1" dirty="0">
                <a:latin typeface="Montserrat"/>
              </a:rPr>
            </a:br>
            <a:r>
              <a:rPr lang="it-IT" b="1" dirty="0" err="1">
                <a:latin typeface="Montserrat"/>
              </a:rPr>
              <a:t>Structure</a:t>
            </a:r>
            <a:endParaRPr lang="en-US" b="1" dirty="0">
              <a:latin typeface="Montserrat" pitchFamily="2" charset="0"/>
            </a:endParaRPr>
          </a:p>
        </p:txBody>
      </p:sp>
      <p:pic>
        <p:nvPicPr>
          <p:cNvPr id="6" name="Immagine 5" descr="Immagine che contiene guanti, mano, arte&#10;&#10;Descrizione generata automaticamente">
            <a:extLst>
              <a:ext uri="{FF2B5EF4-FFF2-40B4-BE49-F238E27FC236}">
                <a16:creationId xmlns:a16="http://schemas.microsoft.com/office/drawing/2014/main" id="{BF42B143-6B28-ECD0-1ECF-7EE1C997B14D}"/>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t="28244" r="20432" b="20860"/>
          <a:stretch/>
        </p:blipFill>
        <p:spPr>
          <a:xfrm>
            <a:off x="5987845" y="1687669"/>
            <a:ext cx="5323292" cy="3855806"/>
          </a:xfrm>
          <a:prstGeom prst="rect">
            <a:avLst/>
          </a:prstGeom>
        </p:spPr>
      </p:pic>
      <p:sp>
        <p:nvSpPr>
          <p:cNvPr id="7" name="Segnaposto contenuto 2">
            <a:extLst>
              <a:ext uri="{FF2B5EF4-FFF2-40B4-BE49-F238E27FC236}">
                <a16:creationId xmlns:a16="http://schemas.microsoft.com/office/drawing/2014/main" id="{37AA612C-191E-AD07-9866-F193657EC68A}"/>
              </a:ext>
            </a:extLst>
          </p:cNvPr>
          <p:cNvSpPr txBox="1">
            <a:spLocks/>
          </p:cNvSpPr>
          <p:nvPr/>
        </p:nvSpPr>
        <p:spPr>
          <a:xfrm>
            <a:off x="880863" y="2205310"/>
            <a:ext cx="5213612" cy="3623436"/>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US" sz="2000" b="1" dirty="0">
                <a:latin typeface="Montserrat"/>
                <a:ea typeface="+mn-lt"/>
                <a:cs typeface="+mn-lt"/>
              </a:rPr>
              <a:t>Description of Hannes’s 3 main Synergies:</a:t>
            </a:r>
            <a:endParaRPr lang="it-IT" dirty="0"/>
          </a:p>
          <a:p>
            <a:pPr marL="457200" indent="-457200">
              <a:buFont typeface="+mj-lt"/>
              <a:buAutoNum type="arabicPeriod"/>
            </a:pPr>
            <a:r>
              <a:rPr lang="en-US" sz="2000" b="1" dirty="0">
                <a:latin typeface="Montserrat"/>
                <a:ea typeface="+mn-lt"/>
                <a:cs typeface="+mn-lt"/>
              </a:rPr>
              <a:t>opening/closure </a:t>
            </a:r>
            <a:r>
              <a:rPr lang="en-US" sz="2000" dirty="0">
                <a:latin typeface="Montserrat"/>
                <a:ea typeface="+mn-lt"/>
                <a:cs typeface="+mn-lt"/>
              </a:rPr>
              <a:t>of the hand through MCP flexion of the fingers, involving the thumb .</a:t>
            </a:r>
          </a:p>
          <a:p>
            <a:pPr marL="457200" indent="-457200">
              <a:buFont typeface="+mj-lt"/>
              <a:buAutoNum type="arabicPeriod"/>
            </a:pPr>
            <a:r>
              <a:rPr lang="en-US" sz="2000" b="1" dirty="0">
                <a:latin typeface="Montserrat"/>
                <a:ea typeface="+mn-lt"/>
                <a:cs typeface="+mn-lt"/>
              </a:rPr>
              <a:t>flexion/extension </a:t>
            </a:r>
            <a:r>
              <a:rPr lang="en-US" sz="2000" dirty="0">
                <a:latin typeface="Montserrat"/>
                <a:ea typeface="+mn-lt"/>
                <a:cs typeface="+mn-lt"/>
              </a:rPr>
              <a:t>of Proximal Interphalangeal (PIP) joints of the fingers and thumb adduction.</a:t>
            </a:r>
            <a:endParaRPr lang="en-US" sz="2000" dirty="0">
              <a:latin typeface="Montserrat"/>
              <a:ea typeface="Calibri"/>
              <a:cs typeface="Calibri"/>
            </a:endParaRPr>
          </a:p>
          <a:p>
            <a:pPr marL="457200" indent="-457200">
              <a:buFont typeface="+mj-lt"/>
              <a:buAutoNum type="arabicPeriod"/>
            </a:pPr>
            <a:r>
              <a:rPr lang="en-US" sz="2000" dirty="0">
                <a:latin typeface="Montserrat"/>
                <a:ea typeface="+mn-lt"/>
                <a:cs typeface="+mn-lt"/>
              </a:rPr>
              <a:t>thumb </a:t>
            </a:r>
            <a:r>
              <a:rPr lang="en-US" sz="2000" b="1" dirty="0">
                <a:latin typeface="Montserrat"/>
                <a:ea typeface="+mn-lt"/>
                <a:cs typeface="+mn-lt"/>
              </a:rPr>
              <a:t>rotation </a:t>
            </a:r>
            <a:r>
              <a:rPr lang="en-US" sz="2000" dirty="0">
                <a:latin typeface="Montserrat"/>
                <a:ea typeface="+mn-lt"/>
                <a:cs typeface="+mn-lt"/>
              </a:rPr>
              <a:t>and </a:t>
            </a:r>
            <a:r>
              <a:rPr lang="en-US" sz="2000" b="1" dirty="0">
                <a:latin typeface="Montserrat"/>
                <a:ea typeface="+mn-lt"/>
                <a:cs typeface="+mn-lt"/>
              </a:rPr>
              <a:t>adduction</a:t>
            </a:r>
            <a:r>
              <a:rPr lang="en-US" sz="2000" dirty="0">
                <a:latin typeface="Montserrat"/>
                <a:ea typeface="+mn-lt"/>
                <a:cs typeface="+mn-lt"/>
              </a:rPr>
              <a:t>.</a:t>
            </a:r>
            <a:endParaRPr lang="en-US" sz="2000" dirty="0">
              <a:latin typeface="Montserrat"/>
              <a:ea typeface="Calibri"/>
              <a:cs typeface="Calibri"/>
            </a:endParaRPr>
          </a:p>
        </p:txBody>
      </p:sp>
    </p:spTree>
    <p:extLst>
      <p:ext uri="{BB962C8B-B14F-4D97-AF65-F5344CB8AC3E}">
        <p14:creationId xmlns:p14="http://schemas.microsoft.com/office/powerpoint/2010/main" val="7903952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1912">
        <p159:morph option="byObject"/>
      </p:transition>
    </mc:Choice>
    <mc:Fallback xmlns="">
      <p:transition spd="slow" advTm="31912">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2">
            <a:extLst>
              <a:ext uri="{FF2B5EF4-FFF2-40B4-BE49-F238E27FC236}">
                <a16:creationId xmlns:a16="http://schemas.microsoft.com/office/drawing/2014/main" id="{FF36CED2-9C02-942A-C30F-EA8369F3B2F0}"/>
              </a:ext>
            </a:extLst>
          </p:cNvPr>
          <p:cNvSpPr txBox="1">
            <a:spLocks/>
          </p:cNvSpPr>
          <p:nvPr/>
        </p:nvSpPr>
        <p:spPr>
          <a:xfrm>
            <a:off x="852721" y="2545488"/>
            <a:ext cx="6590760" cy="22329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000" b="1" dirty="0">
                <a:latin typeface="Montserrat" pitchFamily="2" charset="0"/>
                <a:ea typeface="+mn-lt"/>
                <a:cs typeface="+mn-lt"/>
              </a:rPr>
              <a:t>Dual-site muscle exploitation</a:t>
            </a:r>
            <a:r>
              <a:rPr lang="it-IT" sz="2000" dirty="0">
                <a:latin typeface="Montserrat" pitchFamily="2" charset="0"/>
                <a:ea typeface="+mn-lt"/>
                <a:cs typeface="+mn-lt"/>
              </a:rPr>
              <a:t>, </a:t>
            </a:r>
            <a:r>
              <a:rPr lang="it-IT" sz="2000" dirty="0" err="1">
                <a:latin typeface="Montserrat" pitchFamily="2" charset="0"/>
                <a:ea typeface="+mn-lt"/>
                <a:cs typeface="+mn-lt"/>
              </a:rPr>
              <a:t>identifying</a:t>
            </a:r>
            <a:r>
              <a:rPr lang="it-IT" sz="2000" dirty="0">
                <a:latin typeface="Montserrat" pitchFamily="2" charset="0"/>
                <a:ea typeface="+mn-lt"/>
                <a:cs typeface="+mn-lt"/>
              </a:rPr>
              <a:t> </a:t>
            </a:r>
            <a:r>
              <a:rPr lang="it-IT" sz="2000" dirty="0" err="1">
                <a:latin typeface="Montserrat" pitchFamily="2" charset="0"/>
                <a:ea typeface="+mn-lt"/>
                <a:cs typeface="+mn-lt"/>
              </a:rPr>
              <a:t>two</a:t>
            </a:r>
            <a:r>
              <a:rPr lang="it-IT" sz="2000" dirty="0">
                <a:latin typeface="Montserrat" pitchFamily="2" charset="0"/>
                <a:ea typeface="+mn-lt"/>
                <a:cs typeface="+mn-lt"/>
              </a:rPr>
              <a:t> loci on the </a:t>
            </a:r>
            <a:r>
              <a:rPr lang="it-IT" sz="2000" dirty="0" err="1">
                <a:latin typeface="Montserrat" pitchFamily="2" charset="0"/>
                <a:ea typeface="+mn-lt"/>
                <a:cs typeface="+mn-lt"/>
              </a:rPr>
              <a:t>stump</a:t>
            </a:r>
            <a:r>
              <a:rPr lang="it-IT" sz="2000" dirty="0">
                <a:latin typeface="Montserrat" pitchFamily="2" charset="0"/>
                <a:ea typeface="+mn-lt"/>
                <a:cs typeface="+mn-lt"/>
              </a:rPr>
              <a:t> to </a:t>
            </a:r>
            <a:r>
              <a:rPr lang="it-IT" sz="2000" dirty="0" err="1">
                <a:latin typeface="Montserrat" pitchFamily="2" charset="0"/>
                <a:ea typeface="+mn-lt"/>
                <a:cs typeface="+mn-lt"/>
              </a:rPr>
              <a:t>recognize</a:t>
            </a:r>
            <a:r>
              <a:rPr lang="it-IT" sz="2000" dirty="0">
                <a:latin typeface="Montserrat" pitchFamily="2" charset="0"/>
                <a:ea typeface="+mn-lt"/>
                <a:cs typeface="+mn-lt"/>
              </a:rPr>
              <a:t> </a:t>
            </a:r>
            <a:r>
              <a:rPr lang="it-IT" sz="2000" dirty="0" err="1">
                <a:latin typeface="Montserrat" pitchFamily="2" charset="0"/>
                <a:ea typeface="+mn-lt"/>
                <a:cs typeface="+mn-lt"/>
              </a:rPr>
              <a:t>opposing</a:t>
            </a:r>
            <a:r>
              <a:rPr lang="it-IT" sz="2000" dirty="0">
                <a:latin typeface="Montserrat" pitchFamily="2" charset="0"/>
                <a:ea typeface="+mn-lt"/>
                <a:cs typeface="+mn-lt"/>
              </a:rPr>
              <a:t> </a:t>
            </a:r>
            <a:r>
              <a:rPr lang="it-IT" sz="2000" dirty="0" err="1">
                <a:latin typeface="Montserrat" pitchFamily="2" charset="0"/>
                <a:ea typeface="+mn-lt"/>
                <a:cs typeface="+mn-lt"/>
              </a:rPr>
              <a:t>movements</a:t>
            </a:r>
            <a:r>
              <a:rPr lang="it-IT" sz="2000" dirty="0">
                <a:latin typeface="Montserrat" pitchFamily="2" charset="0"/>
                <a:ea typeface="+mn-lt"/>
                <a:cs typeface="+mn-lt"/>
              </a:rPr>
              <a:t>. </a:t>
            </a:r>
          </a:p>
          <a:p>
            <a:r>
              <a:rPr lang="it-IT" sz="2000" b="1" dirty="0" err="1">
                <a:latin typeface="Montserrat" pitchFamily="2" charset="0"/>
                <a:ea typeface="+mn-lt"/>
                <a:cs typeface="+mn-lt"/>
              </a:rPr>
              <a:t>Targeted</a:t>
            </a:r>
            <a:r>
              <a:rPr lang="it-IT" sz="2000" b="1" dirty="0">
                <a:latin typeface="Montserrat" pitchFamily="2" charset="0"/>
                <a:ea typeface="+mn-lt"/>
                <a:cs typeface="+mn-lt"/>
              </a:rPr>
              <a:t> Muscle </a:t>
            </a:r>
            <a:r>
              <a:rPr lang="it-IT" sz="2000" b="1" dirty="0" err="1">
                <a:latin typeface="Montserrat" pitchFamily="2" charset="0"/>
                <a:ea typeface="+mn-lt"/>
                <a:cs typeface="+mn-lt"/>
              </a:rPr>
              <a:t>Reinnervation</a:t>
            </a:r>
            <a:r>
              <a:rPr lang="it-IT" sz="2000" b="1" dirty="0">
                <a:latin typeface="Montserrat" pitchFamily="2" charset="0"/>
                <a:ea typeface="+mn-lt"/>
                <a:cs typeface="+mn-lt"/>
              </a:rPr>
              <a:t> (TMR) </a:t>
            </a:r>
            <a:r>
              <a:rPr lang="it-IT" sz="2000" dirty="0" err="1">
                <a:latin typeface="Montserrat" pitchFamily="2" charset="0"/>
                <a:ea typeface="+mn-lt"/>
                <a:cs typeface="+mn-lt"/>
              </a:rPr>
              <a:t>is</a:t>
            </a:r>
            <a:r>
              <a:rPr lang="it-IT" sz="2000" dirty="0">
                <a:latin typeface="Montserrat" pitchFamily="2" charset="0"/>
                <a:ea typeface="+mn-lt"/>
                <a:cs typeface="+mn-lt"/>
              </a:rPr>
              <a:t> an innovative control strategy </a:t>
            </a:r>
            <a:r>
              <a:rPr lang="it-IT" sz="2000" dirty="0" err="1">
                <a:latin typeface="Montserrat" pitchFamily="2" charset="0"/>
                <a:ea typeface="+mn-lt"/>
                <a:cs typeface="+mn-lt"/>
              </a:rPr>
              <a:t>involving</a:t>
            </a:r>
            <a:r>
              <a:rPr lang="it-IT" sz="2000" dirty="0">
                <a:latin typeface="Montserrat" pitchFamily="2" charset="0"/>
                <a:ea typeface="+mn-lt"/>
                <a:cs typeface="+mn-lt"/>
              </a:rPr>
              <a:t> a </a:t>
            </a:r>
            <a:r>
              <a:rPr lang="it-IT" sz="2000" dirty="0" err="1">
                <a:latin typeface="Montserrat" pitchFamily="2" charset="0"/>
                <a:ea typeface="+mn-lt"/>
                <a:cs typeface="+mn-lt"/>
              </a:rPr>
              <a:t>surgical</a:t>
            </a:r>
            <a:r>
              <a:rPr lang="it-IT" sz="2000" dirty="0">
                <a:latin typeface="Montserrat" pitchFamily="2" charset="0"/>
                <a:ea typeface="+mn-lt"/>
                <a:cs typeface="+mn-lt"/>
              </a:rPr>
              <a:t> </a:t>
            </a:r>
            <a:r>
              <a:rPr lang="it-IT" sz="2000" dirty="0" err="1">
                <a:latin typeface="Montserrat" pitchFamily="2" charset="0"/>
                <a:ea typeface="+mn-lt"/>
                <a:cs typeface="+mn-lt"/>
              </a:rPr>
              <a:t>nerve</a:t>
            </a:r>
            <a:r>
              <a:rPr lang="it-IT" sz="2000" dirty="0">
                <a:latin typeface="Montserrat" pitchFamily="2" charset="0"/>
                <a:ea typeface="+mn-lt"/>
                <a:cs typeface="+mn-lt"/>
              </a:rPr>
              <a:t> transfer procedure.</a:t>
            </a:r>
            <a:endParaRPr lang="it-IT" sz="2000" dirty="0">
              <a:latin typeface="Montserrat" pitchFamily="2" charset="0"/>
              <a:ea typeface="Calibri"/>
              <a:cs typeface="Calibri"/>
            </a:endParaRPr>
          </a:p>
        </p:txBody>
      </p:sp>
      <p:pic>
        <p:nvPicPr>
          <p:cNvPr id="10" name="Graphic 21" descr="Portatile sicuro">
            <a:extLst>
              <a:ext uri="{FF2B5EF4-FFF2-40B4-BE49-F238E27FC236}">
                <a16:creationId xmlns:a16="http://schemas.microsoft.com/office/drawing/2014/main" id="{26257EAF-40B3-5279-D8E1-81AC0D63F7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65573" y="1909332"/>
            <a:ext cx="3131745" cy="3131745"/>
          </a:xfrm>
          <a:prstGeom prst="rect">
            <a:avLst/>
          </a:prstGeom>
        </p:spPr>
      </p:pic>
      <p:sp>
        <p:nvSpPr>
          <p:cNvPr id="11" name="Titolo 1">
            <a:extLst>
              <a:ext uri="{FF2B5EF4-FFF2-40B4-BE49-F238E27FC236}">
                <a16:creationId xmlns:a16="http://schemas.microsoft.com/office/drawing/2014/main" id="{CBCFB85C-1D16-D2C5-00E6-BD1F40CDB0A5}"/>
              </a:ext>
            </a:extLst>
          </p:cNvPr>
          <p:cNvSpPr txBox="1">
            <a:spLocks/>
          </p:cNvSpPr>
          <p:nvPr/>
        </p:nvSpPr>
        <p:spPr>
          <a:xfrm>
            <a:off x="836680" y="541089"/>
            <a:ext cx="6478417" cy="13228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b="1" dirty="0">
                <a:latin typeface="Montserrat" pitchFamily="2" charset="0"/>
                <a:cs typeface="Calibri Light"/>
              </a:rPr>
              <a:t>Standard </a:t>
            </a:r>
            <a:br>
              <a:rPr lang="it-IT" b="1" dirty="0">
                <a:latin typeface="Montserrat" pitchFamily="2" charset="0"/>
                <a:cs typeface="Calibri Light"/>
              </a:rPr>
            </a:br>
            <a:r>
              <a:rPr lang="it-IT" b="1" dirty="0">
                <a:latin typeface="Montserrat" pitchFamily="2" charset="0"/>
                <a:cs typeface="Calibri Light"/>
              </a:rPr>
              <a:t>Control Strategies</a:t>
            </a:r>
            <a:endParaRPr lang="en-US" b="1" dirty="0">
              <a:latin typeface="Montserrat" pitchFamily="2" charset="0"/>
            </a:endParaRPr>
          </a:p>
        </p:txBody>
      </p:sp>
    </p:spTree>
    <p:extLst>
      <p:ext uri="{BB962C8B-B14F-4D97-AF65-F5344CB8AC3E}">
        <p14:creationId xmlns:p14="http://schemas.microsoft.com/office/powerpoint/2010/main" val="9814180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1912">
        <p159:morph option="byObject"/>
      </p:transition>
    </mc:Choice>
    <mc:Fallback xmlns="">
      <p:transition spd="slow" advTm="31912">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621D669-8681-038F-A51E-B7D7794918BD}"/>
              </a:ext>
            </a:extLst>
          </p:cNvPr>
          <p:cNvSpPr>
            <a:spLocks noGrp="1"/>
          </p:cNvSpPr>
          <p:nvPr>
            <p:ph type="title"/>
          </p:nvPr>
        </p:nvSpPr>
        <p:spPr>
          <a:xfrm>
            <a:off x="836680" y="317681"/>
            <a:ext cx="4215063" cy="2398713"/>
          </a:xfrm>
        </p:spPr>
        <p:txBody>
          <a:bodyPr>
            <a:normAutofit/>
          </a:bodyPr>
          <a:lstStyle/>
          <a:p>
            <a:r>
              <a:rPr lang="it-IT" b="1" dirty="0">
                <a:latin typeface="Montserrat" pitchFamily="2" charset="0"/>
                <a:cs typeface="Calibri Light"/>
              </a:rPr>
              <a:t>Pattern </a:t>
            </a:r>
            <a:br>
              <a:rPr lang="it-IT" b="1" dirty="0">
                <a:latin typeface="Montserrat" pitchFamily="2" charset="0"/>
                <a:cs typeface="Calibri Light"/>
              </a:rPr>
            </a:br>
            <a:r>
              <a:rPr lang="it-IT" b="1" dirty="0">
                <a:latin typeface="Montserrat" pitchFamily="2" charset="0"/>
                <a:cs typeface="Calibri Light"/>
              </a:rPr>
              <a:t>Recognition Control</a:t>
            </a:r>
            <a:endParaRPr lang="it-IT" dirty="0"/>
          </a:p>
        </p:txBody>
      </p:sp>
      <p:sp>
        <p:nvSpPr>
          <p:cNvPr id="3" name="Segnaposto contenuto 2">
            <a:extLst>
              <a:ext uri="{FF2B5EF4-FFF2-40B4-BE49-F238E27FC236}">
                <a16:creationId xmlns:a16="http://schemas.microsoft.com/office/drawing/2014/main" id="{EF3E7CD5-7D44-A929-7B33-8C585EBA7712}"/>
              </a:ext>
            </a:extLst>
          </p:cNvPr>
          <p:cNvSpPr txBox="1">
            <a:spLocks/>
          </p:cNvSpPr>
          <p:nvPr/>
        </p:nvSpPr>
        <p:spPr>
          <a:xfrm>
            <a:off x="836680" y="3734886"/>
            <a:ext cx="5723021" cy="2398713"/>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Montserrat" panose="00000500000000000000" pitchFamily="2" charset="0"/>
              </a:rPr>
              <a:t>Control through </a:t>
            </a:r>
            <a:r>
              <a:rPr lang="en-US" sz="2000" b="1" dirty="0">
                <a:latin typeface="Montserrat" panose="00000500000000000000" pitchFamily="2" charset="0"/>
              </a:rPr>
              <a:t>pattern recognition </a:t>
            </a:r>
            <a:r>
              <a:rPr lang="en-US" sz="2000" dirty="0">
                <a:latin typeface="Montserrat" panose="00000500000000000000" pitchFamily="2" charset="0"/>
              </a:rPr>
              <a:t>is an advanced approach that leverages </a:t>
            </a:r>
            <a:r>
              <a:rPr lang="en-US" sz="2000" b="1" dirty="0">
                <a:latin typeface="Montserrat" panose="00000500000000000000" pitchFamily="2" charset="0"/>
              </a:rPr>
              <a:t>artificial intelligence </a:t>
            </a:r>
            <a:r>
              <a:rPr lang="en-US" sz="2000" dirty="0">
                <a:latin typeface="Montserrat" panose="00000500000000000000" pitchFamily="2" charset="0"/>
              </a:rPr>
              <a:t>techniques.</a:t>
            </a:r>
          </a:p>
        </p:txBody>
      </p:sp>
      <p:grpSp>
        <p:nvGrpSpPr>
          <p:cNvPr id="4" name="Gruppo 3">
            <a:extLst>
              <a:ext uri="{FF2B5EF4-FFF2-40B4-BE49-F238E27FC236}">
                <a16:creationId xmlns:a16="http://schemas.microsoft.com/office/drawing/2014/main" id="{51867866-A58B-680E-82BC-B69A80E567EA}"/>
              </a:ext>
            </a:extLst>
          </p:cNvPr>
          <p:cNvGrpSpPr/>
          <p:nvPr/>
        </p:nvGrpSpPr>
        <p:grpSpPr>
          <a:xfrm>
            <a:off x="2253761" y="1851949"/>
            <a:ext cx="9101559" cy="2164352"/>
            <a:chOff x="1176760" y="3295041"/>
            <a:chExt cx="9101559" cy="2164352"/>
          </a:xfrm>
        </p:grpSpPr>
        <p:sp>
          <p:nvSpPr>
            <p:cNvPr id="5" name="Rettangolo 4">
              <a:extLst>
                <a:ext uri="{FF2B5EF4-FFF2-40B4-BE49-F238E27FC236}">
                  <a16:creationId xmlns:a16="http://schemas.microsoft.com/office/drawing/2014/main" id="{0311185F-0EF3-B9C6-CC89-85741721E49F}"/>
                </a:ext>
              </a:extLst>
            </p:cNvPr>
            <p:cNvSpPr/>
            <p:nvPr/>
          </p:nvSpPr>
          <p:spPr>
            <a:xfrm>
              <a:off x="1176760" y="4695463"/>
              <a:ext cx="1597306" cy="763930"/>
            </a:xfrm>
            <a:prstGeom prst="rect">
              <a:avLst/>
            </a:prstGeom>
            <a:solidFill>
              <a:schemeClr val="bg1">
                <a:lumMod val="85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b="1" u="sng" dirty="0">
                  <a:solidFill>
                    <a:schemeClr val="tx1"/>
                  </a:solidFill>
                </a:rPr>
                <a:t>INPUT</a:t>
              </a:r>
            </a:p>
            <a:p>
              <a:pPr algn="ctr"/>
              <a:r>
                <a:rPr lang="it-IT" dirty="0">
                  <a:solidFill>
                    <a:schemeClr val="tx1"/>
                  </a:solidFill>
                </a:rPr>
                <a:t>(</a:t>
              </a:r>
              <a:r>
                <a:rPr lang="it-IT" dirty="0" err="1">
                  <a:solidFill>
                    <a:schemeClr val="tx1"/>
                  </a:solidFill>
                </a:rPr>
                <a:t>sEMG</a:t>
              </a:r>
              <a:r>
                <a:rPr lang="it-IT" dirty="0">
                  <a:solidFill>
                    <a:schemeClr val="tx1"/>
                  </a:solidFill>
                </a:rPr>
                <a:t>)</a:t>
              </a:r>
            </a:p>
          </p:txBody>
        </p:sp>
        <p:sp>
          <p:nvSpPr>
            <p:cNvPr id="6" name="Rettangolo 5">
              <a:extLst>
                <a:ext uri="{FF2B5EF4-FFF2-40B4-BE49-F238E27FC236}">
                  <a16:creationId xmlns:a16="http://schemas.microsoft.com/office/drawing/2014/main" id="{D1354D7A-8E53-4025-ACF6-005DEBF5EBCD}"/>
                </a:ext>
              </a:extLst>
            </p:cNvPr>
            <p:cNvSpPr/>
            <p:nvPr/>
          </p:nvSpPr>
          <p:spPr>
            <a:xfrm>
              <a:off x="6096000" y="3295041"/>
              <a:ext cx="1597306" cy="763930"/>
            </a:xfrm>
            <a:prstGeom prst="rect">
              <a:avLst/>
            </a:prstGeom>
            <a:solidFill>
              <a:schemeClr val="bg1">
                <a:lumMod val="85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Training the </a:t>
              </a:r>
            </a:p>
            <a:p>
              <a:pPr algn="ctr"/>
              <a:r>
                <a:rPr lang="it-IT" dirty="0" err="1">
                  <a:solidFill>
                    <a:schemeClr val="tx1"/>
                  </a:solidFill>
                </a:rPr>
                <a:t>Classifier</a:t>
              </a:r>
              <a:endParaRPr lang="it-IT" dirty="0">
                <a:solidFill>
                  <a:schemeClr val="tx1"/>
                </a:solidFill>
              </a:endParaRPr>
            </a:p>
          </p:txBody>
        </p:sp>
        <p:sp>
          <p:nvSpPr>
            <p:cNvPr id="7" name="Rettangolo 6">
              <a:extLst>
                <a:ext uri="{FF2B5EF4-FFF2-40B4-BE49-F238E27FC236}">
                  <a16:creationId xmlns:a16="http://schemas.microsoft.com/office/drawing/2014/main" id="{BFC53C0B-7E94-3BCC-73EB-B15EAD25B6C5}"/>
                </a:ext>
              </a:extLst>
            </p:cNvPr>
            <p:cNvSpPr/>
            <p:nvPr/>
          </p:nvSpPr>
          <p:spPr>
            <a:xfrm>
              <a:off x="8681013" y="4695463"/>
              <a:ext cx="1597306" cy="763930"/>
            </a:xfrm>
            <a:prstGeom prst="rect">
              <a:avLst/>
            </a:prstGeom>
            <a:solidFill>
              <a:schemeClr val="bg1">
                <a:lumMod val="85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b="1" dirty="0">
                  <a:solidFill>
                    <a:schemeClr val="tx1"/>
                  </a:solidFill>
                </a:rPr>
                <a:t>OUTPUT</a:t>
              </a:r>
            </a:p>
            <a:p>
              <a:pPr algn="ctr"/>
              <a:r>
                <a:rPr lang="it-IT" dirty="0">
                  <a:solidFill>
                    <a:schemeClr val="tx1"/>
                  </a:solidFill>
                </a:rPr>
                <a:t>(CLASS)</a:t>
              </a:r>
            </a:p>
          </p:txBody>
        </p:sp>
        <p:sp>
          <p:nvSpPr>
            <p:cNvPr id="8" name="Rettangolo 7">
              <a:extLst>
                <a:ext uri="{FF2B5EF4-FFF2-40B4-BE49-F238E27FC236}">
                  <a16:creationId xmlns:a16="http://schemas.microsoft.com/office/drawing/2014/main" id="{3138BE8E-1871-67D7-2842-F1DF499915D8}"/>
                </a:ext>
              </a:extLst>
            </p:cNvPr>
            <p:cNvSpPr/>
            <p:nvPr/>
          </p:nvSpPr>
          <p:spPr>
            <a:xfrm>
              <a:off x="3510987" y="4695463"/>
              <a:ext cx="1597306" cy="763930"/>
            </a:xfrm>
            <a:prstGeom prst="rect">
              <a:avLst/>
            </a:prstGeom>
            <a:solidFill>
              <a:schemeClr val="bg1">
                <a:lumMod val="85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Features</a:t>
              </a:r>
            </a:p>
            <a:p>
              <a:pPr algn="ctr"/>
              <a:r>
                <a:rPr lang="it-IT" dirty="0" err="1">
                  <a:solidFill>
                    <a:schemeClr val="tx1"/>
                  </a:solidFill>
                </a:rPr>
                <a:t>Extraction</a:t>
              </a:r>
              <a:endParaRPr lang="it-IT" dirty="0">
                <a:solidFill>
                  <a:schemeClr val="tx1"/>
                </a:solidFill>
              </a:endParaRPr>
            </a:p>
          </p:txBody>
        </p:sp>
        <p:sp>
          <p:nvSpPr>
            <p:cNvPr id="13" name="Rettangolo 12">
              <a:extLst>
                <a:ext uri="{FF2B5EF4-FFF2-40B4-BE49-F238E27FC236}">
                  <a16:creationId xmlns:a16="http://schemas.microsoft.com/office/drawing/2014/main" id="{8669B078-3A7F-E610-B0A0-5D2A4A5FE19B}"/>
                </a:ext>
              </a:extLst>
            </p:cNvPr>
            <p:cNvSpPr/>
            <p:nvPr/>
          </p:nvSpPr>
          <p:spPr>
            <a:xfrm>
              <a:off x="6096000" y="4695463"/>
              <a:ext cx="1597306" cy="763930"/>
            </a:xfrm>
            <a:prstGeom prst="rect">
              <a:avLst/>
            </a:prstGeom>
            <a:solidFill>
              <a:schemeClr val="bg1">
                <a:lumMod val="85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err="1">
                  <a:solidFill>
                    <a:schemeClr val="tx1"/>
                  </a:solidFill>
                </a:rPr>
                <a:t>Trained</a:t>
              </a:r>
              <a:endParaRPr lang="it-IT" dirty="0">
                <a:solidFill>
                  <a:schemeClr val="tx1"/>
                </a:solidFill>
              </a:endParaRPr>
            </a:p>
            <a:p>
              <a:pPr algn="ctr"/>
              <a:r>
                <a:rPr lang="it-IT" dirty="0" err="1">
                  <a:solidFill>
                    <a:schemeClr val="tx1"/>
                  </a:solidFill>
                </a:rPr>
                <a:t>Classifier</a:t>
              </a:r>
              <a:endParaRPr lang="it-IT" dirty="0">
                <a:solidFill>
                  <a:schemeClr val="tx1"/>
                </a:solidFill>
              </a:endParaRPr>
            </a:p>
          </p:txBody>
        </p:sp>
        <p:cxnSp>
          <p:nvCxnSpPr>
            <p:cNvPr id="14" name="Connettore 2 13">
              <a:extLst>
                <a:ext uri="{FF2B5EF4-FFF2-40B4-BE49-F238E27FC236}">
                  <a16:creationId xmlns:a16="http://schemas.microsoft.com/office/drawing/2014/main" id="{33EE5C0C-CFC6-6375-378F-D4AE4FC34346}"/>
                </a:ext>
              </a:extLst>
            </p:cNvPr>
            <p:cNvCxnSpPr>
              <a:stCxn id="5" idx="3"/>
              <a:endCxn id="8" idx="1"/>
            </p:cNvCxnSpPr>
            <p:nvPr/>
          </p:nvCxnSpPr>
          <p:spPr>
            <a:xfrm>
              <a:off x="2774066" y="5077428"/>
              <a:ext cx="736921"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ttore 2 14">
              <a:extLst>
                <a:ext uri="{FF2B5EF4-FFF2-40B4-BE49-F238E27FC236}">
                  <a16:creationId xmlns:a16="http://schemas.microsoft.com/office/drawing/2014/main" id="{7C342ACA-C480-8E25-F1EC-173E86CE57D4}"/>
                </a:ext>
              </a:extLst>
            </p:cNvPr>
            <p:cNvCxnSpPr>
              <a:cxnSpLocks/>
              <a:stCxn id="8" idx="3"/>
              <a:endCxn id="13" idx="1"/>
            </p:cNvCxnSpPr>
            <p:nvPr/>
          </p:nvCxnSpPr>
          <p:spPr>
            <a:xfrm>
              <a:off x="5108293" y="5077428"/>
              <a:ext cx="987707"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ttore 2 15">
              <a:extLst>
                <a:ext uri="{FF2B5EF4-FFF2-40B4-BE49-F238E27FC236}">
                  <a16:creationId xmlns:a16="http://schemas.microsoft.com/office/drawing/2014/main" id="{EDE7BAD1-03D6-90B5-0AEE-F44FF5E64FDC}"/>
                </a:ext>
              </a:extLst>
            </p:cNvPr>
            <p:cNvCxnSpPr>
              <a:cxnSpLocks/>
              <a:stCxn id="13" idx="3"/>
              <a:endCxn id="7" idx="1"/>
            </p:cNvCxnSpPr>
            <p:nvPr/>
          </p:nvCxnSpPr>
          <p:spPr>
            <a:xfrm>
              <a:off x="7693306" y="5077428"/>
              <a:ext cx="987707"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ttore 2 16">
              <a:extLst>
                <a:ext uri="{FF2B5EF4-FFF2-40B4-BE49-F238E27FC236}">
                  <a16:creationId xmlns:a16="http://schemas.microsoft.com/office/drawing/2014/main" id="{DBDAF549-0E61-4130-04A0-DFE53898272A}"/>
                </a:ext>
              </a:extLst>
            </p:cNvPr>
            <p:cNvCxnSpPr>
              <a:cxnSpLocks/>
              <a:stCxn id="6" idx="2"/>
              <a:endCxn id="13" idx="0"/>
            </p:cNvCxnSpPr>
            <p:nvPr/>
          </p:nvCxnSpPr>
          <p:spPr>
            <a:xfrm>
              <a:off x="6894653" y="4058971"/>
              <a:ext cx="0" cy="63649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ttore a gomito 17">
              <a:extLst>
                <a:ext uri="{FF2B5EF4-FFF2-40B4-BE49-F238E27FC236}">
                  <a16:creationId xmlns:a16="http://schemas.microsoft.com/office/drawing/2014/main" id="{1BC14A93-8C65-3BE7-6D34-ACFC2B45A285}"/>
                </a:ext>
              </a:extLst>
            </p:cNvPr>
            <p:cNvCxnSpPr>
              <a:cxnSpLocks/>
              <a:endCxn id="6" idx="1"/>
            </p:cNvCxnSpPr>
            <p:nvPr/>
          </p:nvCxnSpPr>
          <p:spPr>
            <a:xfrm rot="5400000" flipH="1" flipV="1">
              <a:off x="5118421" y="4099849"/>
              <a:ext cx="1400422" cy="554736"/>
            </a:xfrm>
            <a:prstGeom prst="bent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090708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1912">
        <p159:morph option="byObject"/>
      </p:transition>
    </mc:Choice>
    <mc:Fallback xmlns="">
      <p:transition spd="slow" advTm="31912">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621D669-8681-038F-A51E-B7D7794918BD}"/>
              </a:ext>
            </a:extLst>
          </p:cNvPr>
          <p:cNvSpPr>
            <a:spLocks noGrp="1"/>
          </p:cNvSpPr>
          <p:nvPr>
            <p:ph type="title"/>
          </p:nvPr>
        </p:nvSpPr>
        <p:spPr>
          <a:xfrm>
            <a:off x="836680" y="317681"/>
            <a:ext cx="4215063" cy="2398713"/>
          </a:xfrm>
        </p:spPr>
        <p:txBody>
          <a:bodyPr>
            <a:normAutofit/>
          </a:bodyPr>
          <a:lstStyle/>
          <a:p>
            <a:r>
              <a:rPr lang="it-IT" b="1" dirty="0">
                <a:latin typeface="Montserrat" pitchFamily="2" charset="0"/>
                <a:cs typeface="Calibri Light"/>
              </a:rPr>
              <a:t>Pattern </a:t>
            </a:r>
            <a:br>
              <a:rPr lang="it-IT" b="1" dirty="0">
                <a:latin typeface="Montserrat" pitchFamily="2" charset="0"/>
                <a:cs typeface="Calibri Light"/>
              </a:rPr>
            </a:br>
            <a:r>
              <a:rPr lang="it-IT" b="1" dirty="0">
                <a:latin typeface="Montserrat" pitchFamily="2" charset="0"/>
                <a:cs typeface="Calibri Light"/>
              </a:rPr>
              <a:t>Recognition </a:t>
            </a:r>
            <a:br>
              <a:rPr lang="it-IT" b="1" dirty="0">
                <a:latin typeface="Montserrat" pitchFamily="2" charset="0"/>
                <a:cs typeface="Calibri Light"/>
              </a:rPr>
            </a:br>
            <a:r>
              <a:rPr lang="it-IT" b="1" dirty="0" err="1">
                <a:latin typeface="Montserrat" pitchFamily="2" charset="0"/>
                <a:cs typeface="Calibri Light"/>
              </a:rPr>
              <a:t>Algorithms</a:t>
            </a:r>
            <a:endParaRPr lang="it-IT" dirty="0"/>
          </a:p>
        </p:txBody>
      </p:sp>
      <p:sp>
        <p:nvSpPr>
          <p:cNvPr id="11" name="Segnaposto contenuto 2">
            <a:extLst>
              <a:ext uri="{FF2B5EF4-FFF2-40B4-BE49-F238E27FC236}">
                <a16:creationId xmlns:a16="http://schemas.microsoft.com/office/drawing/2014/main" id="{01573BB7-ACDB-AC27-7982-D466288B908A}"/>
              </a:ext>
            </a:extLst>
          </p:cNvPr>
          <p:cNvSpPr>
            <a:spLocks noGrp="1"/>
          </p:cNvSpPr>
          <p:nvPr>
            <p:ph idx="1"/>
          </p:nvPr>
        </p:nvSpPr>
        <p:spPr>
          <a:xfrm>
            <a:off x="893712" y="2944519"/>
            <a:ext cx="4158031" cy="2913872"/>
          </a:xfrm>
        </p:spPr>
        <p:txBody>
          <a:bodyPr anchor="t">
            <a:normAutofit/>
          </a:bodyPr>
          <a:lstStyle/>
          <a:p>
            <a:pPr marL="0" indent="0">
              <a:buNone/>
            </a:pPr>
            <a:r>
              <a:rPr lang="it-IT" sz="2000" dirty="0">
                <a:solidFill>
                  <a:schemeClr val="tx1">
                    <a:alpha val="80000"/>
                  </a:schemeClr>
                </a:solidFill>
                <a:latin typeface="Montserrat" pitchFamily="2" charset="0"/>
                <a:ea typeface="+mn-lt"/>
                <a:cs typeface="+mn-lt"/>
              </a:rPr>
              <a:t>The </a:t>
            </a:r>
            <a:r>
              <a:rPr lang="it-IT" sz="2000" dirty="0" err="1">
                <a:solidFill>
                  <a:schemeClr val="tx1">
                    <a:alpha val="80000"/>
                  </a:schemeClr>
                </a:solidFill>
                <a:latin typeface="Montserrat" pitchFamily="2" charset="0"/>
                <a:ea typeface="+mn-lt"/>
                <a:cs typeface="+mn-lt"/>
              </a:rPr>
              <a:t>most</a:t>
            </a:r>
            <a:r>
              <a:rPr lang="it-IT" sz="2000" dirty="0">
                <a:solidFill>
                  <a:schemeClr val="tx1">
                    <a:alpha val="80000"/>
                  </a:schemeClr>
                </a:solidFill>
                <a:latin typeface="Montserrat" pitchFamily="2" charset="0"/>
                <a:ea typeface="+mn-lt"/>
                <a:cs typeface="+mn-lt"/>
              </a:rPr>
              <a:t> </a:t>
            </a:r>
            <a:r>
              <a:rPr lang="it-IT" sz="2000" b="1" dirty="0" err="1">
                <a:solidFill>
                  <a:schemeClr val="tx1">
                    <a:alpha val="80000"/>
                  </a:schemeClr>
                </a:solidFill>
                <a:latin typeface="Montserrat" pitchFamily="2" charset="0"/>
                <a:ea typeface="+mn-lt"/>
                <a:cs typeface="+mn-lt"/>
              </a:rPr>
              <a:t>efficient</a:t>
            </a:r>
            <a:r>
              <a:rPr lang="it-IT" sz="2000" dirty="0">
                <a:solidFill>
                  <a:schemeClr val="tx1">
                    <a:alpha val="80000"/>
                  </a:schemeClr>
                </a:solidFill>
                <a:latin typeface="Montserrat" pitchFamily="2" charset="0"/>
                <a:ea typeface="+mn-lt"/>
                <a:cs typeface="+mn-lt"/>
              </a:rPr>
              <a:t> </a:t>
            </a:r>
            <a:r>
              <a:rPr lang="it-IT" sz="2000" dirty="0" err="1">
                <a:solidFill>
                  <a:schemeClr val="tx1">
                    <a:alpha val="80000"/>
                  </a:schemeClr>
                </a:solidFill>
                <a:latin typeface="Montserrat" pitchFamily="2" charset="0"/>
                <a:ea typeface="+mn-lt"/>
                <a:cs typeface="+mn-lt"/>
              </a:rPr>
              <a:t>algorithms</a:t>
            </a:r>
            <a:r>
              <a:rPr lang="it-IT" sz="2000" dirty="0">
                <a:solidFill>
                  <a:schemeClr val="tx1">
                    <a:alpha val="80000"/>
                  </a:schemeClr>
                </a:solidFill>
                <a:latin typeface="Montserrat" pitchFamily="2" charset="0"/>
                <a:ea typeface="+mn-lt"/>
                <a:cs typeface="+mn-lt"/>
              </a:rPr>
              <a:t> :</a:t>
            </a:r>
          </a:p>
          <a:p>
            <a:pPr marL="0" indent="0">
              <a:buNone/>
            </a:pPr>
            <a:endParaRPr lang="it-IT" sz="2000" dirty="0">
              <a:solidFill>
                <a:schemeClr val="tx1">
                  <a:alpha val="80000"/>
                </a:schemeClr>
              </a:solidFill>
              <a:latin typeface="Montserrat" pitchFamily="2" charset="0"/>
              <a:ea typeface="+mn-lt"/>
              <a:cs typeface="+mn-lt"/>
            </a:endParaRPr>
          </a:p>
          <a:p>
            <a:r>
              <a:rPr lang="it-IT" sz="2000" dirty="0">
                <a:solidFill>
                  <a:schemeClr val="tx1">
                    <a:alpha val="80000"/>
                  </a:schemeClr>
                </a:solidFill>
                <a:latin typeface="Montserrat" pitchFamily="2" charset="0"/>
                <a:ea typeface="+mn-lt"/>
                <a:cs typeface="+mn-lt"/>
              </a:rPr>
              <a:t>Linear </a:t>
            </a:r>
            <a:r>
              <a:rPr lang="it-IT" sz="2000" dirty="0" err="1">
                <a:solidFill>
                  <a:schemeClr val="tx1">
                    <a:alpha val="80000"/>
                  </a:schemeClr>
                </a:solidFill>
                <a:latin typeface="Montserrat" pitchFamily="2" charset="0"/>
                <a:ea typeface="+mn-lt"/>
                <a:cs typeface="+mn-lt"/>
              </a:rPr>
              <a:t>Discriminant</a:t>
            </a:r>
            <a:r>
              <a:rPr lang="it-IT" sz="2000" dirty="0">
                <a:solidFill>
                  <a:schemeClr val="tx1">
                    <a:alpha val="80000"/>
                  </a:schemeClr>
                </a:solidFill>
                <a:latin typeface="Montserrat" pitchFamily="2" charset="0"/>
                <a:ea typeface="+mn-lt"/>
                <a:cs typeface="+mn-lt"/>
              </a:rPr>
              <a:t> Analysis </a:t>
            </a:r>
            <a:r>
              <a:rPr lang="it-IT" sz="2000" b="1" dirty="0">
                <a:solidFill>
                  <a:schemeClr val="tx1">
                    <a:alpha val="80000"/>
                  </a:schemeClr>
                </a:solidFill>
                <a:latin typeface="Montserrat" pitchFamily="2" charset="0"/>
                <a:ea typeface="+mn-lt"/>
                <a:cs typeface="+mn-lt"/>
              </a:rPr>
              <a:t>(LDA). </a:t>
            </a:r>
          </a:p>
          <a:p>
            <a:r>
              <a:rPr lang="it-IT" sz="2000" dirty="0">
                <a:solidFill>
                  <a:schemeClr val="tx1">
                    <a:alpha val="80000"/>
                  </a:schemeClr>
                </a:solidFill>
                <a:latin typeface="Montserrat" pitchFamily="2" charset="0"/>
                <a:ea typeface="+mn-lt"/>
                <a:cs typeface="+mn-lt"/>
              </a:rPr>
              <a:t>Non-Linear </a:t>
            </a:r>
            <a:r>
              <a:rPr lang="it-IT" sz="2000" dirty="0" err="1">
                <a:solidFill>
                  <a:schemeClr val="tx1">
                    <a:alpha val="80000"/>
                  </a:schemeClr>
                </a:solidFill>
                <a:latin typeface="Montserrat" pitchFamily="2" charset="0"/>
                <a:ea typeface="+mn-lt"/>
                <a:cs typeface="+mn-lt"/>
              </a:rPr>
              <a:t>Logistic</a:t>
            </a:r>
            <a:r>
              <a:rPr lang="it-IT" sz="2000" dirty="0">
                <a:solidFill>
                  <a:schemeClr val="tx1">
                    <a:alpha val="80000"/>
                  </a:schemeClr>
                </a:solidFill>
                <a:latin typeface="Montserrat" pitchFamily="2" charset="0"/>
                <a:ea typeface="+mn-lt"/>
                <a:cs typeface="+mn-lt"/>
              </a:rPr>
              <a:t> </a:t>
            </a:r>
            <a:r>
              <a:rPr lang="it-IT" sz="2000" dirty="0" err="1">
                <a:solidFill>
                  <a:schemeClr val="tx1">
                    <a:alpha val="80000"/>
                  </a:schemeClr>
                </a:solidFill>
                <a:latin typeface="Montserrat" pitchFamily="2" charset="0"/>
                <a:ea typeface="+mn-lt"/>
                <a:cs typeface="+mn-lt"/>
              </a:rPr>
              <a:t>Regression</a:t>
            </a:r>
            <a:r>
              <a:rPr lang="it-IT" sz="2000" dirty="0">
                <a:solidFill>
                  <a:schemeClr val="tx1">
                    <a:alpha val="80000"/>
                  </a:schemeClr>
                </a:solidFill>
                <a:latin typeface="Montserrat" pitchFamily="2" charset="0"/>
                <a:ea typeface="+mn-lt"/>
                <a:cs typeface="+mn-lt"/>
              </a:rPr>
              <a:t> </a:t>
            </a:r>
            <a:r>
              <a:rPr lang="it-IT" sz="2000" b="1" dirty="0">
                <a:solidFill>
                  <a:schemeClr val="tx1">
                    <a:alpha val="80000"/>
                  </a:schemeClr>
                </a:solidFill>
                <a:latin typeface="Montserrat" pitchFamily="2" charset="0"/>
                <a:ea typeface="+mn-lt"/>
                <a:cs typeface="+mn-lt"/>
              </a:rPr>
              <a:t>(NLR).</a:t>
            </a:r>
          </a:p>
          <a:p>
            <a:endParaRPr lang="it-IT" sz="2000" b="1" dirty="0">
              <a:solidFill>
                <a:schemeClr val="tx1">
                  <a:alpha val="80000"/>
                </a:schemeClr>
              </a:solidFill>
              <a:latin typeface="Montserrat" pitchFamily="2" charset="0"/>
              <a:ea typeface="+mn-lt"/>
              <a:cs typeface="+mn-lt"/>
            </a:endParaRPr>
          </a:p>
          <a:p>
            <a:endParaRPr lang="it-IT" sz="2000" dirty="0">
              <a:solidFill>
                <a:schemeClr val="tx1">
                  <a:alpha val="80000"/>
                </a:schemeClr>
              </a:solidFill>
            </a:endParaRPr>
          </a:p>
        </p:txBody>
      </p:sp>
      <p:pic>
        <p:nvPicPr>
          <p:cNvPr id="22" name="Elemento grafico 21" descr="Grafico periodico contorno">
            <a:extLst>
              <a:ext uri="{FF2B5EF4-FFF2-40B4-BE49-F238E27FC236}">
                <a16:creationId xmlns:a16="http://schemas.microsoft.com/office/drawing/2014/main" id="{41ED01B0-5403-D675-BD2F-00E33438DCC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33969" y="1349984"/>
            <a:ext cx="4158031" cy="4158031"/>
          </a:xfrm>
          <a:prstGeom prst="rect">
            <a:avLst/>
          </a:prstGeom>
        </p:spPr>
      </p:pic>
    </p:spTree>
    <p:extLst>
      <p:ext uri="{BB962C8B-B14F-4D97-AF65-F5344CB8AC3E}">
        <p14:creationId xmlns:p14="http://schemas.microsoft.com/office/powerpoint/2010/main" val="36028866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1912">
        <p159:morph option="byObject"/>
      </p:transition>
    </mc:Choice>
    <mc:Fallback xmlns="">
      <p:transition spd="slow" advTm="31912">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uppo 11">
            <a:extLst>
              <a:ext uri="{FF2B5EF4-FFF2-40B4-BE49-F238E27FC236}">
                <a16:creationId xmlns:a16="http://schemas.microsoft.com/office/drawing/2014/main" id="{64398984-5BEE-B9EE-67D6-F083DAB5416F}"/>
              </a:ext>
            </a:extLst>
          </p:cNvPr>
          <p:cNvGrpSpPr/>
          <p:nvPr/>
        </p:nvGrpSpPr>
        <p:grpSpPr>
          <a:xfrm>
            <a:off x="644918" y="642091"/>
            <a:ext cx="11885676" cy="6343650"/>
            <a:chOff x="644918" y="642091"/>
            <a:chExt cx="11885676" cy="6343650"/>
          </a:xfrm>
        </p:grpSpPr>
        <p:pic>
          <p:nvPicPr>
            <p:cNvPr id="11" name="Immagine 10" descr="Immagine che contiene calzature, arte&#10;&#10;Descrizione generata automaticamente">
              <a:extLst>
                <a:ext uri="{FF2B5EF4-FFF2-40B4-BE49-F238E27FC236}">
                  <a16:creationId xmlns:a16="http://schemas.microsoft.com/office/drawing/2014/main" id="{FCAE5EAB-8D7E-BDAB-48ED-E143D03CED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6924" y="642091"/>
              <a:ext cx="3571875" cy="6343650"/>
            </a:xfrm>
            <a:prstGeom prst="rect">
              <a:avLst/>
            </a:prstGeom>
          </p:spPr>
        </p:pic>
        <p:sp>
          <p:nvSpPr>
            <p:cNvPr id="8" name="CasellaDiTesto 7">
              <a:extLst>
                <a:ext uri="{FF2B5EF4-FFF2-40B4-BE49-F238E27FC236}">
                  <a16:creationId xmlns:a16="http://schemas.microsoft.com/office/drawing/2014/main" id="{BAFA969C-B464-8790-3339-CE3F3087A534}"/>
                </a:ext>
              </a:extLst>
            </p:cNvPr>
            <p:cNvSpPr txBox="1"/>
            <p:nvPr/>
          </p:nvSpPr>
          <p:spPr>
            <a:xfrm>
              <a:off x="644918" y="2490477"/>
              <a:ext cx="11885676" cy="1323439"/>
            </a:xfrm>
            <a:prstGeom prst="rect">
              <a:avLst/>
            </a:prstGeom>
            <a:noFill/>
          </p:spPr>
          <p:txBody>
            <a:bodyPr wrap="square" rtlCol="0">
              <a:spAutoFit/>
            </a:bodyPr>
            <a:lstStyle/>
            <a:p>
              <a:r>
                <a:rPr lang="it-IT" sz="8000" dirty="0">
                  <a:latin typeface="Curlz MT" panose="04040404050702020202" pitchFamily="82" charset="0"/>
                </a:rPr>
                <a:t>Thanks for      the </a:t>
              </a:r>
              <a:r>
                <a:rPr lang="it-IT" sz="8000" dirty="0" err="1">
                  <a:latin typeface="Curlz MT" panose="04040404050702020202" pitchFamily="82" charset="0"/>
                </a:rPr>
                <a:t>attention</a:t>
              </a:r>
              <a:r>
                <a:rPr lang="it-IT" dirty="0">
                  <a:latin typeface="Curlz MT" panose="04040404050702020202" pitchFamily="82" charset="0"/>
                </a:rPr>
                <a:t> </a:t>
              </a:r>
            </a:p>
          </p:txBody>
        </p:sp>
      </p:grpSp>
    </p:spTree>
    <p:extLst>
      <p:ext uri="{BB962C8B-B14F-4D97-AF65-F5344CB8AC3E}">
        <p14:creationId xmlns:p14="http://schemas.microsoft.com/office/powerpoint/2010/main" val="1117719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fltVal val="0"/>
                                          </p:val>
                                        </p:tav>
                                        <p:tav tm="100000">
                                          <p:val>
                                            <p:strVal val="#ppt_w"/>
                                          </p:val>
                                        </p:tav>
                                      </p:tavLst>
                                    </p:anim>
                                    <p:anim calcmode="lin" valueType="num">
                                      <p:cBhvr>
                                        <p:cTn id="8" dur="1000" fill="hold"/>
                                        <p:tgtEl>
                                          <p:spTgt spid="12"/>
                                        </p:tgtEl>
                                        <p:attrNameLst>
                                          <p:attrName>ppt_h</p:attrName>
                                        </p:attrNameLst>
                                      </p:cBhvr>
                                      <p:tavLst>
                                        <p:tav tm="0">
                                          <p:val>
                                            <p:fltVal val="0"/>
                                          </p:val>
                                        </p:tav>
                                        <p:tav tm="100000">
                                          <p:val>
                                            <p:strVal val="#ppt_h"/>
                                          </p:val>
                                        </p:tav>
                                      </p:tavLst>
                                    </p:anim>
                                    <p:animEffect transition="in" filter="fade">
                                      <p:cBhvr>
                                        <p:cTn id="9"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egnaposto contenuto 5">
            <a:extLst>
              <a:ext uri="{FF2B5EF4-FFF2-40B4-BE49-F238E27FC236}">
                <a16:creationId xmlns:a16="http://schemas.microsoft.com/office/drawing/2014/main" id="{BBED30E7-9F04-7B2A-B161-E4AC416B5CB6}"/>
              </a:ext>
            </a:extLst>
          </p:cNvPr>
          <p:cNvSpPr>
            <a:spLocks noGrp="1"/>
          </p:cNvSpPr>
          <p:nvPr>
            <p:ph idx="1"/>
          </p:nvPr>
        </p:nvSpPr>
        <p:spPr>
          <a:xfrm>
            <a:off x="702276" y="2539702"/>
            <a:ext cx="4257367" cy="2418387"/>
          </a:xfrm>
        </p:spPr>
        <p:txBody>
          <a:bodyPr vert="horz" lIns="91440" tIns="45720" rIns="91440" bIns="45720" rtlCol="0" anchor="t">
            <a:normAutofit/>
          </a:bodyPr>
          <a:lstStyle/>
          <a:p>
            <a:pPr marL="0" indent="0" algn="ctr">
              <a:lnSpc>
                <a:spcPct val="100000"/>
              </a:lnSpc>
              <a:spcBef>
                <a:spcPts val="0"/>
              </a:spcBef>
              <a:buNone/>
            </a:pPr>
            <a:r>
              <a:rPr lang="en-US" sz="2200">
                <a:latin typeface="Montserrat" pitchFamily="2" charset="0"/>
              </a:rPr>
              <a:t>It is</a:t>
            </a:r>
            <a:r>
              <a:rPr lang="en-US" sz="2200" b="0" i="0">
                <a:effectLst/>
                <a:latin typeface="Montserrat" pitchFamily="2" charset="0"/>
              </a:rPr>
              <a:t> a sophisticated </a:t>
            </a:r>
          </a:p>
          <a:p>
            <a:pPr marL="0" indent="0" algn="ctr">
              <a:lnSpc>
                <a:spcPct val="100000"/>
              </a:lnSpc>
              <a:spcBef>
                <a:spcPts val="0"/>
              </a:spcBef>
              <a:buNone/>
            </a:pPr>
            <a:r>
              <a:rPr lang="en-US" sz="2200" b="1" i="0">
                <a:effectLst/>
                <a:latin typeface="Montserrat" pitchFamily="2" charset="0"/>
              </a:rPr>
              <a:t>under-actuated </a:t>
            </a:r>
            <a:r>
              <a:rPr lang="en-US" sz="2200" i="0">
                <a:effectLst/>
                <a:latin typeface="Montserrat" pitchFamily="2" charset="0"/>
              </a:rPr>
              <a:t>and</a:t>
            </a:r>
            <a:r>
              <a:rPr lang="en-US" sz="2200" b="1" i="0">
                <a:effectLst/>
                <a:latin typeface="Montserrat" pitchFamily="2" charset="0"/>
              </a:rPr>
              <a:t> </a:t>
            </a:r>
            <a:r>
              <a:rPr lang="en-US" sz="2200" b="0" i="0">
                <a:effectLst/>
                <a:latin typeface="Montserrat" pitchFamily="2" charset="0"/>
              </a:rPr>
              <a:t> </a:t>
            </a:r>
          </a:p>
          <a:p>
            <a:pPr marL="0" indent="0" algn="ctr">
              <a:lnSpc>
                <a:spcPct val="100000"/>
              </a:lnSpc>
              <a:spcBef>
                <a:spcPts val="0"/>
              </a:spcBef>
              <a:buNone/>
            </a:pPr>
            <a:r>
              <a:rPr lang="en-US" sz="2200" b="1" i="0">
                <a:effectLst/>
                <a:latin typeface="Montserrat" pitchFamily="2" charset="0"/>
              </a:rPr>
              <a:t>poly-articulated</a:t>
            </a:r>
            <a:r>
              <a:rPr lang="en-US" sz="2200" b="0" i="0">
                <a:effectLst/>
                <a:latin typeface="Montserrat" pitchFamily="2" charset="0"/>
              </a:rPr>
              <a:t> device known for its leader-follower wire configuration that controls finger movements</a:t>
            </a:r>
            <a:endParaRPr lang="it-IT" sz="2200">
              <a:latin typeface="Montserrat" pitchFamily="2" charset="0"/>
              <a:ea typeface="Calibri"/>
              <a:cs typeface="Calibri"/>
            </a:endParaRPr>
          </a:p>
          <a:p>
            <a:pPr marL="0" indent="0">
              <a:buNone/>
            </a:pPr>
            <a:endParaRPr lang="en-US" sz="2000" b="0" i="0">
              <a:effectLst/>
            </a:endParaRPr>
          </a:p>
          <a:p>
            <a:pPr marL="0" indent="0">
              <a:buNone/>
            </a:pPr>
            <a:endParaRPr lang="en-US" sz="2000" b="0" i="0">
              <a:effectLst/>
            </a:endParaRPr>
          </a:p>
        </p:txBody>
      </p:sp>
      <p:pic>
        <p:nvPicPr>
          <p:cNvPr id="7" name="Immagine 6" descr="Immagine che contiene dito, persona, mano">
            <a:extLst>
              <a:ext uri="{FF2B5EF4-FFF2-40B4-BE49-F238E27FC236}">
                <a16:creationId xmlns:a16="http://schemas.microsoft.com/office/drawing/2014/main" id="{3A05C6AC-13F5-85C9-97C7-68F567DEE8CA}"/>
              </a:ext>
            </a:extLst>
          </p:cNvPr>
          <p:cNvPicPr>
            <a:picLocks noChangeAspect="1"/>
          </p:cNvPicPr>
          <p:nvPr/>
        </p:nvPicPr>
        <p:blipFill>
          <a:blip r:embed="rId3">
            <a:alphaModFix amt="85000"/>
            <a:extLst>
              <a:ext uri="{28A0092B-C50C-407E-A947-70E740481C1C}">
                <a14:useLocalDpi xmlns:a14="http://schemas.microsoft.com/office/drawing/2010/main" val="0"/>
              </a:ext>
            </a:extLst>
          </a:blip>
          <a:stretch>
            <a:fillRect/>
          </a:stretch>
        </p:blipFill>
        <p:spPr>
          <a:xfrm>
            <a:off x="4959643" y="1190281"/>
            <a:ext cx="6937488" cy="4857597"/>
          </a:xfrm>
          <a:prstGeom prst="rect">
            <a:avLst/>
          </a:prstGeom>
          <a:effectLst/>
        </p:spPr>
      </p:pic>
      <p:sp>
        <p:nvSpPr>
          <p:cNvPr id="10" name="Segnaposto contenuto 5">
            <a:extLst>
              <a:ext uri="{FF2B5EF4-FFF2-40B4-BE49-F238E27FC236}">
                <a16:creationId xmlns:a16="http://schemas.microsoft.com/office/drawing/2014/main" id="{E71FA57B-B3A4-E83F-F808-B04700FFD226}"/>
              </a:ext>
            </a:extLst>
          </p:cNvPr>
          <p:cNvSpPr txBox="1">
            <a:spLocks/>
          </p:cNvSpPr>
          <p:nvPr/>
        </p:nvSpPr>
        <p:spPr>
          <a:xfrm>
            <a:off x="702276" y="0"/>
            <a:ext cx="5661453" cy="189991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ts val="600"/>
              </a:spcAft>
              <a:buNone/>
            </a:pPr>
            <a:r>
              <a:rPr lang="en-US" sz="4400" b="1">
                <a:latin typeface="Montserrat" pitchFamily="2" charset="0"/>
                <a:ea typeface="+mj-ea"/>
                <a:cs typeface="+mj-cs"/>
              </a:rPr>
              <a:t>What is </a:t>
            </a:r>
            <a:r>
              <a:rPr lang="en-US" sz="4400" b="1" i="0">
                <a:effectLst/>
                <a:latin typeface="Montserrat" pitchFamily="2" charset="0"/>
                <a:ea typeface="+mj-ea"/>
                <a:cs typeface="+mj-cs"/>
              </a:rPr>
              <a:t>Hannes</a:t>
            </a:r>
            <a:r>
              <a:rPr lang="en-US" sz="4400" b="1">
                <a:latin typeface="Montserrat" pitchFamily="2" charset="0"/>
                <a:ea typeface="+mj-ea"/>
                <a:cs typeface="+mj-cs"/>
              </a:rPr>
              <a:t>?</a:t>
            </a:r>
          </a:p>
        </p:txBody>
      </p:sp>
    </p:spTree>
    <p:extLst>
      <p:ext uri="{BB962C8B-B14F-4D97-AF65-F5344CB8AC3E}">
        <p14:creationId xmlns:p14="http://schemas.microsoft.com/office/powerpoint/2010/main" val="41401707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3879">
        <p159:morph option="byObject"/>
      </p:transition>
    </mc:Choice>
    <mc:Fallback xmlns="">
      <p:transition spd="slow" advTm="33879">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magine 5" descr="Immagine che contiene testo, cerchio, logo, design&#10;&#10;Descrizione generata automaticamente">
            <a:extLst>
              <a:ext uri="{FF2B5EF4-FFF2-40B4-BE49-F238E27FC236}">
                <a16:creationId xmlns:a16="http://schemas.microsoft.com/office/drawing/2014/main" id="{8EBF8942-9BE7-C61B-9AFE-A2207EC43FB7}"/>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9972" b="99930" l="0" r="96762">
                        <a14:foregroundMark x1="25516" y1="27558" x2="26571" y2="23174"/>
                        <a14:foregroundMark x1="26571" y1="23174" x2="34286" y2="15169"/>
                        <a14:foregroundMark x1="34286" y1="15169" x2="46571" y2="11587"/>
                        <a14:foregroundMark x1="46571" y1="11587" x2="56762" y2="11236"/>
                        <a14:foregroundMark x1="56762" y1="11236" x2="66571" y2="16081"/>
                        <a14:foregroundMark x1="66571" y1="16081" x2="71524" y2="22472"/>
                        <a14:foregroundMark x1="71524" y1="22472" x2="73333" y2="29635"/>
                        <a14:foregroundMark x1="73333" y1="29635" x2="69905" y2="38834"/>
                        <a14:foregroundMark x1="69905" y1="38834" x2="62190" y2="44733"/>
                        <a14:foregroundMark x1="62190" y1="44733" x2="48952" y2="47191"/>
                        <a14:foregroundMark x1="45582" y1="46895" x2="44189" y2="46772"/>
                        <a14:foregroundMark x1="48952" y1="47191" x2="45724" y2="46907"/>
                        <a14:foregroundMark x1="36547" y1="44169" x2="26095" y2="33287"/>
                        <a14:foregroundMark x1="26095" y1="33287" x2="26095" y2="31978"/>
                        <a14:foregroundMark x1="41810" y1="22051" x2="46857" y2="28371"/>
                        <a14:foregroundMark x1="46857" y1="28371" x2="36667" y2="26615"/>
                        <a14:foregroundMark x1="36667" y1="26615" x2="49048" y2="39115"/>
                        <a14:foregroundMark x1="49048" y1="39115" x2="51714" y2="29494"/>
                        <a14:foregroundMark x1="51714" y1="29494" x2="41333" y2="37570"/>
                        <a14:foregroundMark x1="41333" y1="37570" x2="58190" y2="37360"/>
                        <a14:foregroundMark x1="58190" y1="37360" x2="64667" y2="24157"/>
                        <a14:foregroundMark x1="64667" y1="24157" x2="56571" y2="19031"/>
                        <a14:foregroundMark x1="56571" y1="19031" x2="42476" y2="17978"/>
                        <a14:foregroundMark x1="42476" y1="17978" x2="33619" y2="22753"/>
                        <a14:foregroundMark x1="33619" y1="22753" x2="30381" y2="30337"/>
                        <a14:foregroundMark x1="30381" y1="30337" x2="34381" y2="39045"/>
                        <a14:foregroundMark x1="34381" y1="39045" x2="43619" y2="43539"/>
                        <a14:foregroundMark x1="43619" y1="43539" x2="54095" y2="44733"/>
                        <a14:foregroundMark x1="54095" y1="44733" x2="68095" y2="33427"/>
                        <a14:foregroundMark x1="68095" y1="33427" x2="71238" y2="26404"/>
                        <a14:foregroundMark x1="71238" y1="26404" x2="62095" y2="22612"/>
                        <a14:foregroundMark x1="62095" y1="22612" x2="62095" y2="22823"/>
                        <a14:foregroundMark x1="50952" y1="20365" x2="53714" y2="29986"/>
                        <a14:foregroundMark x1="25429" y1="27317" x2="25048" y2="29073"/>
                        <a14:foregroundMark x1="25714" y1="27317" x2="25238" y2="29494"/>
                        <a14:foregroundMark x1="25810" y1="31039" x2="26000" y2="26545"/>
                        <a14:foregroundMark x1="75429" y1="69242" x2="67714" y2="63132"/>
                        <a14:foregroundMark x1="67714" y1="63132" x2="53714" y2="60744"/>
                        <a14:foregroundMark x1="45083" y1="50194" x2="45614" y2="56649"/>
                        <a14:foregroundMark x1="44952" y1="59449" x2="44667" y2="60042"/>
                        <a14:foregroundMark x1="45801" y1="50073" x2="46000" y2="55056"/>
                        <a14:foregroundMark x1="43673" y1="58815" x2="42000" y2="61517"/>
                        <a14:foregroundMark x1="46000" y1="55056" x2="45031" y2="56622"/>
                        <a14:foregroundMark x1="42000" y1="61517" x2="36286" y2="60885"/>
                        <a14:foregroundMark x1="52667" y1="58919" x2="56286" y2="61728"/>
                        <a14:foregroundMark x1="90381" y1="48174" x2="95524" y2="54635"/>
                        <a14:foregroundMark x1="95524" y1="54635" x2="96762" y2="61728"/>
                        <a14:foregroundMark x1="96762" y1="61728" x2="93524" y2="67416"/>
                        <a14:foregroundMark x1="8056" y1="50332" x2="4667" y2="62500"/>
                        <a14:foregroundMark x1="4667" y1="62500" x2="6476" y2="69874"/>
                        <a14:foregroundMark x1="6476" y1="69874" x2="6952" y2="70576"/>
                        <a14:foregroundMark x1="1609" y1="57163" x2="1604" y2="57556"/>
                        <a14:foregroundMark x1="1619" y1="56461" x2="1609" y2="57163"/>
                        <a14:foregroundMark x1="1803" y1="64006" x2="2476" y2="65098"/>
                        <a14:foregroundMark x1="49143" y1="48666" x2="49333" y2="68820"/>
                        <a14:foregroundMark x1="34000" y1="90871" x2="43352" y2="95739"/>
                        <a14:foregroundMark x1="44759" y1="95958" x2="53333" y2="96208"/>
                        <a14:foregroundMark x1="53333" y1="96208" x2="64476" y2="91924"/>
                        <a14:foregroundMark x1="64476" y1="91924" x2="65714" y2="90730"/>
                        <a14:foregroundMark x1="45905" y1="95997" x2="56000" y2="95857"/>
                        <a14:foregroundMark x1="56000" y1="95857" x2="57619" y2="95435"/>
                        <a14:foregroundMark x1="46952" y1="24228" x2="51238" y2="27528"/>
                        <a14:foregroundMark x1="56190" y1="28722" x2="51238" y2="20997"/>
                        <a14:foregroundMark x1="51238" y1="20997" x2="56857" y2="27949"/>
                        <a14:foregroundMark x1="47143" y1="24579" x2="46667" y2="26053"/>
                        <a14:foregroundMark x1="45238" y1="25070" x2="47905" y2="23525"/>
                        <a14:foregroundMark x1="47524" y1="23385" x2="46476" y2="19522"/>
                        <a14:foregroundMark x1="1333" y1="64537" x2="971" y2="60112"/>
                        <a14:foregroundMark x1="1429" y1="63272" x2="476" y2="61447"/>
                        <a14:foregroundMark x1="667" y1="61587" x2="667" y2="61587"/>
                        <a14:foregroundMark x1="476" y1="61517" x2="476" y2="60463"/>
                        <a14:foregroundMark x1="762" y1="62149" x2="190" y2="61236"/>
                        <a14:foregroundMark x1="1143" y1="64396" x2="381" y2="61306"/>
                        <a14:foregroundMark x1="1333" y1="64817" x2="476" y2="62781"/>
                        <a14:foregroundMark x1="762" y1="63553" x2="476" y2="62781"/>
                        <a14:foregroundMark x1="1333" y1="64185" x2="286" y2="62921"/>
                        <a14:foregroundMark x1="1905" y1="64396" x2="381" y2="62219"/>
                        <a14:foregroundMark x1="952" y1="65028" x2="434" y2="60112"/>
                        <a14:foregroundMark x1="2000" y1="61798" x2="367" y2="60112"/>
                        <a14:foregroundMark x1="2095" y1="62500" x2="190" y2="64185"/>
                        <a14:foregroundMark x1="1048" y1="62079" x2="381" y2="60112"/>
                        <a14:foregroundMark x1="1429" y1="61938" x2="643" y2="60112"/>
                        <a14:foregroundMark x1="3810" y1="61517" x2="286" y2="61376"/>
                        <a14:foregroundMark x1="1143" y1="61447" x2="755" y2="60112"/>
                        <a14:foregroundMark x1="3905" y1="50211" x2="11714" y2="45787"/>
                        <a14:foregroundMark x1="11714" y1="45787" x2="21143" y2="43258"/>
                        <a14:foregroundMark x1="21143" y1="43258" x2="10571" y2="45576"/>
                        <a14:foregroundMark x1="10571" y1="45576" x2="20000" y2="43118"/>
                        <a14:foregroundMark x1="20000" y1="43118" x2="13810" y2="44944"/>
                        <a14:foregroundMark x1="12095" y1="45014" x2="3714" y2="49228"/>
                        <a14:foregroundMark x1="3714" y1="49228" x2="3524" y2="49649"/>
                        <a14:foregroundMark x1="4762" y1="49298" x2="3810" y2="49789"/>
                        <a14:foregroundMark x1="4190" y1="49719" x2="11714" y2="44944"/>
                        <a14:foregroundMark x1="11714" y1="44944" x2="20762" y2="43118"/>
                        <a14:foregroundMark x1="20762" y1="43118" x2="20857" y2="43118"/>
                        <a14:foregroundMark x1="18190" y1="44522" x2="20952" y2="43399"/>
                        <a14:foregroundMark x1="20000" y1="43610" x2="16381" y2="43048"/>
                        <a14:foregroundMark x1="16667" y1="44101" x2="16000" y2="43680"/>
                        <a14:foregroundMark x1="15429" y1="44242" x2="15238" y2="43188"/>
                        <a14:foregroundMark x1="14476" y1="44382" x2="14000" y2="43890"/>
                        <a14:foregroundMark x1="14286" y1="44593" x2="14667" y2="43680"/>
                        <a14:foregroundMark x1="12667" y1="45225" x2="13714" y2="44101"/>
                        <a14:foregroundMark x1="13429" y1="45014" x2="13048" y2="44031"/>
                        <a14:foregroundMark x1="12381" y1="45435" x2="11143" y2="44663"/>
                        <a14:foregroundMark x1="12000" y1="45716" x2="11905" y2="44452"/>
                        <a14:foregroundMark x1="12571" y1="45225" x2="12381" y2="44382"/>
                        <a14:foregroundMark x1="10667" y1="45997" x2="10667" y2="45084"/>
                        <a14:foregroundMark x1="10286" y1="46419" x2="9714" y2="45084"/>
                        <a14:foregroundMark x1="9238" y1="46840" x2="7524" y2="46699"/>
                        <a14:foregroundMark x1="9048" y1="46629" x2="8476" y2="46278"/>
                        <a14:foregroundMark x1="8857" y1="45997" x2="8762" y2="45576"/>
                        <a14:foregroundMark x1="9238" y1="46208" x2="9429" y2="45646"/>
                        <a14:foregroundMark x1="7905" y1="47051" x2="6476" y2="46770"/>
                        <a14:foregroundMark x1="7143" y1="47683" x2="5524" y2="47261"/>
                        <a14:foregroundMark x1="5810" y1="48525" x2="5143" y2="47753"/>
                        <a14:foregroundMark x1="5810" y1="48455" x2="5429" y2="47612"/>
                        <a14:foregroundMark x1="5429" y1="48806" x2="4857" y2="47753"/>
                        <a14:foregroundMark x1="4762" y1="48947" x2="4476" y2="48385"/>
                        <a14:foregroundMark x1="4476" y1="49298" x2="3238" y2="49017"/>
                        <a14:foregroundMark x1="4571" y1="49649" x2="3524" y2="50070"/>
                        <a14:foregroundMark x1="4667" y1="49228" x2="3048" y2="49579"/>
                        <a14:foregroundMark x1="3905" y1="50000" x2="3810" y2="48736"/>
                        <a14:foregroundMark x1="4476" y1="50000" x2="3238" y2="48876"/>
                        <a14:foregroundMark x1="9619" y1="46348" x2="9048" y2="45365"/>
                        <a14:foregroundMark x1="15905" y1="44031" x2="16095" y2="43539"/>
                        <a14:foregroundMark x1="15429" y1="44242" x2="16952" y2="43188"/>
                        <a14:foregroundMark x1="18476" y1="43750" x2="18000" y2="42978"/>
                        <a14:foregroundMark x1="19048" y1="43680" x2="18952" y2="42907"/>
                        <a14:foregroundMark x1="17905" y1="43329" x2="17714" y2="42978"/>
                        <a14:foregroundMark x1="19238" y1="43399" x2="20476" y2="43048"/>
                        <a14:foregroundMark x1="19619" y1="43961" x2="21143" y2="43680"/>
                        <a14:foregroundMark x1="19810" y1="43820" x2="21524" y2="43469"/>
                        <a14:foregroundMark x1="20571" y1="43399" x2="20952" y2="42978"/>
                        <a14:foregroundMark x1="19905" y1="43539" x2="20571" y2="42978"/>
                        <a14:foregroundMark x1="19619" y1="43539" x2="20190" y2="42837"/>
                        <a14:foregroundMark x1="20190" y1="43750" x2="20857" y2="42837"/>
                        <a14:foregroundMark x1="19333" y1="44031" x2="19810" y2="42837"/>
                        <a14:foregroundMark x1="8000" y1="47051" x2="7048" y2="46419"/>
                        <a14:foregroundMark x1="8476" y1="46699" x2="7714" y2="46208"/>
                        <a14:foregroundMark x1="8762" y1="46699" x2="8000" y2="46067"/>
                        <a14:foregroundMark x1="10476" y1="46348" x2="10000" y2="44874"/>
                        <a14:foregroundMark x1="12952" y1="44944" x2="13143" y2="44452"/>
                        <a14:foregroundMark x1="13619" y1="44593" x2="13238" y2="43890"/>
                        <a14:foregroundMark x1="17810" y1="43610" x2="17810" y2="42767"/>
                        <a14:foregroundMark x1="16286" y1="43890" x2="16667" y2="42907"/>
                        <a14:foregroundMark x1="16476" y1="43750" x2="16095" y2="42837"/>
                        <a14:foregroundMark x1="14857" y1="44171" x2="14286" y2="43820"/>
                        <a14:foregroundMark x1="5429" y1="47191" x2="5238" y2="46699"/>
                        <a14:foregroundMark x1="3905" y1="49860" x2="3524" y2="50421"/>
                        <a14:foregroundMark x1="73238" y1="43188" x2="91905" y2="46489"/>
                        <a14:foregroundMark x1="91905" y1="46489" x2="95810" y2="49228"/>
                        <a14:foregroundMark x1="94952" y1="48736" x2="95810" y2="48385"/>
                        <a14:foregroundMark x1="95048" y1="48876" x2="95143" y2="48104"/>
                        <a14:foregroundMark x1="95429" y1="49298" x2="95524" y2="48315"/>
                        <a14:foregroundMark x1="95143" y1="48596" x2="94381" y2="49157"/>
                        <a14:foregroundMark x1="95429" y1="48525" x2="94857" y2="49228"/>
                        <a14:foregroundMark x1="94000" y1="48455" x2="94000" y2="47261"/>
                        <a14:foregroundMark x1="94857" y1="48947" x2="94667" y2="47261"/>
                        <a14:foregroundMark x1="93143" y1="47893" x2="93238" y2="46629"/>
                        <a14:foregroundMark x1="93333" y1="47683" x2="93810" y2="46980"/>
                        <a14:foregroundMark x1="92095" y1="46770" x2="92286" y2="45576"/>
                        <a14:foregroundMark x1="91524" y1="46278" x2="91143" y2="44944"/>
                        <a14:foregroundMark x1="90857" y1="46489" x2="89905" y2="44593"/>
                        <a14:foregroundMark x1="89524" y1="45857" x2="88571" y2="44171"/>
                        <a14:foregroundMark x1="87905" y1="45435" x2="88190" y2="44171"/>
                        <a14:foregroundMark x1="85810" y1="45084" x2="86381" y2="43610"/>
                        <a14:foregroundMark x1="86857" y1="45225" x2="87333" y2="44101"/>
                        <a14:foregroundMark x1="87905" y1="45365" x2="88190" y2="44031"/>
                        <a14:foregroundMark x1="88857" y1="45365" x2="88952" y2="44242"/>
                        <a14:foregroundMark x1="88000" y1="44874" x2="89810" y2="44171"/>
                        <a14:foregroundMark x1="94000" y1="48034" x2="95714" y2="47823"/>
                        <a14:foregroundMark x1="95048" y1="48876" x2="96476" y2="48876"/>
                        <a14:foregroundMark x1="85619" y1="45014" x2="84857" y2="43610"/>
                        <a14:foregroundMark x1="85524" y1="44663" x2="85333" y2="43750"/>
                        <a14:foregroundMark x1="85714" y1="44803" x2="85524" y2="43750"/>
                        <a14:foregroundMark x1="85429" y1="44944" x2="83810" y2="43399"/>
                        <a14:foregroundMark x1="85429" y1="44663" x2="81905" y2="43329"/>
                        <a14:foregroundMark x1="83333" y1="44663" x2="82571" y2="42907"/>
                        <a14:foregroundMark x1="77714" y1="44171" x2="71714" y2="43680"/>
                        <a14:foregroundMark x1="73810" y1="44171" x2="72762" y2="42767"/>
                        <a14:foregroundMark x1="73905" y1="43890" x2="73714" y2="42486"/>
                        <a14:foregroundMark x1="74952" y1="44242" x2="75333" y2="42697"/>
                        <a14:foregroundMark x1="74571" y1="43539" x2="74381" y2="42978"/>
                        <a14:foregroundMark x1="75810" y1="44242" x2="76476" y2="43048"/>
                        <a14:foregroundMark x1="77143" y1="43961" x2="77429" y2="42837"/>
                        <a14:foregroundMark x1="77905" y1="43961" x2="78667" y2="42626"/>
                        <a14:foregroundMark x1="79143" y1="44171" x2="80095" y2="43118"/>
                        <a14:foregroundMark x1="80857" y1="43890" x2="81048" y2="42907"/>
                        <a14:foregroundMark x1="82095" y1="43961" x2="81905" y2="42978"/>
                        <a14:foregroundMark x1="81905" y1="44171" x2="79429" y2="42626"/>
                        <a14:foregroundMark x1="80190" y1="44101" x2="79143" y2="42907"/>
                        <a14:foregroundMark x1="77333" y1="43890" x2="76286" y2="42626"/>
                        <a14:foregroundMark x1="74762" y1="44171" x2="70762" y2="44031"/>
                        <a14:foregroundMark x1="73810" y1="43961" x2="72286" y2="43118"/>
                        <a14:foregroundMark x1="82857" y1="43610" x2="83333" y2="42978"/>
                        <a14:foregroundMark x1="82857" y1="44593" x2="82762" y2="42978"/>
                        <a14:foregroundMark x1="74762" y1="43610" x2="74286" y2="42556"/>
                        <a14:foregroundMark x1="82857" y1="43820" x2="84381" y2="43048"/>
                        <a14:foregroundMark x1="84857" y1="44101" x2="85524" y2="43820"/>
                        <a14:foregroundMark x1="77524" y1="43048" x2="78571" y2="42416"/>
                        <a14:foregroundMark x1="78190" y1="43469" x2="77714" y2="42416"/>
                        <a14:foregroundMark x1="80286" y1="42767" x2="80667" y2="42205"/>
                        <a14:foregroundMark x1="73810" y1="43539" x2="72381" y2="42837"/>
                        <a14:foregroundMark x1="85524" y1="44312" x2="85619" y2="43469"/>
                        <a14:foregroundMark x1="94952" y1="48736" x2="95905" y2="49649"/>
                        <a14:foregroundMark x1="95238" y1="48806" x2="96762" y2="48666"/>
                        <a14:foregroundMark x1="78190" y1="42978" x2="77905" y2="42205"/>
                        <a14:foregroundMark x1="47143" y1="60393" x2="47714" y2="49789"/>
                        <a14:foregroundMark x1="54476" y1="54073" x2="54095" y2="50702"/>
                        <a14:foregroundMark x1="60000" y1="60463" x2="64571" y2="60183"/>
                        <a14:foregroundMark x1="67333" y1="59270" x2="74476" y2="54916"/>
                        <a14:foregroundMark x1="52476" y1="58497" x2="55429" y2="61938"/>
                        <a14:foregroundMark x1="37714" y1="60604" x2="32000" y2="58848"/>
                        <a14:foregroundMark x1="1238" y1="63904" x2="952" y2="58708"/>
                        <a14:foregroundMark x1="1429" y1="64747" x2="2000" y2="58778"/>
                        <a14:foregroundMark x1="42571" y1="96489" x2="52762" y2="97683"/>
                        <a14:foregroundMark x1="52762" y1="97683" x2="58190" y2="96489"/>
                        <a14:foregroundMark x1="37429" y1="94452" x2="46000" y2="97331"/>
                        <a14:foregroundMark x1="46000" y1="97331" x2="59905" y2="96067"/>
                        <a14:foregroundMark x1="34857" y1="93399" x2="45333" y2="97191"/>
                        <a14:foregroundMark x1="45333" y1="97191" x2="55333" y2="97121"/>
                        <a14:foregroundMark x1="55333" y1="97121" x2="63689" y2="94348"/>
                        <a14:foregroundMark x1="34286" y1="92767" x2="42857" y2="96699"/>
                        <a14:foregroundMark x1="42857" y1="96699" x2="53048" y2="97402"/>
                        <a14:foregroundMark x1="53048" y1="97402" x2="62286" y2="94733"/>
                        <a14:foregroundMark x1="62286" y1="94733" x2="63333" y2="94101"/>
                        <a14:foregroundMark x1="53048" y1="97612" x2="53048" y2="97542"/>
                        <a14:backgroundMark x1="5429" y1="9340" x2="18381" y2="9831"/>
                        <a14:backgroundMark x1="18381" y1="9831" x2="20571" y2="17556"/>
                        <a14:backgroundMark x1="20571" y1="17556" x2="13714" y2="25632"/>
                        <a14:backgroundMark x1="13714" y1="25632" x2="15810" y2="35393"/>
                        <a14:backgroundMark x1="15810" y1="35393" x2="15619" y2="34831"/>
                        <a14:backgroundMark x1="24571" y1="30407" x2="24095" y2="31531"/>
                        <a14:backgroundMark x1="37524" y1="45857" x2="42381" y2="47612"/>
                        <a14:backgroundMark x1="37714" y1="45576" x2="37714" y2="45576"/>
                        <a14:backgroundMark x1="38762" y1="45857" x2="36762" y2="45295"/>
                        <a14:backgroundMark x1="24858" y1="29450" x2="24571" y2="31390"/>
                        <a14:backgroundMark x1="44381" y1="57444" x2="44381" y2="57444"/>
                        <a14:backgroundMark x1="44381" y1="57444" x2="44476" y2="56952"/>
                        <a14:backgroundMark x1="44571" y1="58567" x2="44571" y2="56882"/>
                        <a14:backgroundMark x1="44571" y1="58848" x2="44571" y2="56601"/>
                        <a14:backgroundMark x1="44381" y1="57865" x2="44381" y2="57865"/>
                        <a14:backgroundMark x1="44286" y1="57725" x2="44381" y2="57865"/>
                        <a14:backgroundMark x1="44571" y1="56601" x2="44381" y2="58848"/>
                        <a14:backgroundMark x1="44381" y1="59129" x2="44571" y2="58638"/>
                        <a14:backgroundMark x1="48095" y1="59972" x2="48095" y2="59480"/>
                        <a14:backgroundMark x1="42857" y1="47542" x2="43905" y2="47191"/>
                        <a14:backgroundMark x1="43619" y1="47261" x2="44571" y2="50281"/>
                        <a14:backgroundMark x1="0" y1="57654" x2="33" y2="57951"/>
                        <a14:backgroundMark x1="0" y1="57163" x2="0" y2="57163"/>
                        <a14:backgroundMark x1="95" y1="57725" x2="0" y2="58357"/>
                        <a14:backgroundMark x1="95" y1="58146" x2="0" y2="59621"/>
                        <a14:backgroundMark x1="0" y1="59199" x2="0" y2="60112"/>
                        <a14:backgroundMark x1="286" y1="64537" x2="95" y2="63553"/>
                        <a14:backgroundMark x1="0" y1="63904" x2="0" y2="63764"/>
                        <a14:backgroundMark x1="95" y1="63624" x2="0" y2="62921"/>
                        <a14:backgroundMark x1="21524" y1="78301" x2="22190" y2="77598"/>
                        <a14:backgroundMark x1="2762" y1="50772" x2="3463" y2="50368"/>
                        <a14:backgroundMark x1="53333" y1="63764" x2="53333" y2="63764"/>
                        <a14:backgroundMark x1="52190" y1="61166" x2="52000" y2="60323"/>
                        <a14:backgroundMark x1="35848" y1="99550" x2="35524" y2="99930"/>
                        <a14:backgroundMark x1="37333" y1="98244" x2="36476" y2="99017"/>
                        <a14:backgroundMark x1="36476" y1="99228" x2="47333" y2="99719"/>
                        <a14:backgroundMark x1="53674" y1="98993" x2="60190" y2="99508"/>
                        <a14:backgroundMark x1="51656" y1="98834" x2="53643" y2="98991"/>
                        <a14:backgroundMark x1="46617" y1="98436" x2="49703" y2="98680"/>
                        <a14:backgroundMark x1="41625" y1="98042" x2="43719" y2="98207"/>
                        <a14:backgroundMark x1="38857" y1="97823" x2="30501" y2="97163"/>
                        <a14:backgroundMark x1="53622" y1="98942" x2="51711" y2="98777"/>
                        <a14:backgroundMark x1="60190" y1="99508" x2="53653" y2="98944"/>
                        <a14:backgroundMark x1="49619" y1="98596" x2="40381" y2="99930"/>
                        <a14:backgroundMark x1="61333" y1="98947" x2="59714" y2="98034"/>
                        <a14:backgroundMark x1="63524" y1="95506" x2="65714" y2="93820"/>
                        <a14:backgroundMark x1="65333" y1="94733" x2="64190" y2="94382"/>
                        <a14:backgroundMark x1="65429" y1="94101" x2="64095" y2="94663"/>
                        <a14:backgroundMark x1="64381" y1="95365" x2="64000" y2="94733"/>
                      </a14:backgroundRemoval>
                    </a14:imgEffect>
                  </a14:imgLayer>
                </a14:imgProps>
              </a:ext>
              <a:ext uri="{28A0092B-C50C-407E-A947-70E740481C1C}">
                <a14:useLocalDpi xmlns:a14="http://schemas.microsoft.com/office/drawing/2010/main" val="0"/>
              </a:ext>
            </a:extLst>
          </a:blip>
          <a:srcRect l="-3444" t="3492" r="-3326" b="-317"/>
          <a:stretch/>
        </p:blipFill>
        <p:spPr>
          <a:xfrm>
            <a:off x="6527800" y="-114300"/>
            <a:ext cx="5399314" cy="6640285"/>
          </a:xfrm>
          <a:prstGeom prst="flowChartConnector">
            <a:avLst/>
          </a:prstGeom>
        </p:spPr>
      </p:pic>
      <p:sp>
        <p:nvSpPr>
          <p:cNvPr id="9" name="Titolo 1">
            <a:extLst>
              <a:ext uri="{FF2B5EF4-FFF2-40B4-BE49-F238E27FC236}">
                <a16:creationId xmlns:a16="http://schemas.microsoft.com/office/drawing/2014/main" id="{8CA0D1F9-BE3B-896A-7082-8EC88503D940}"/>
              </a:ext>
            </a:extLst>
          </p:cNvPr>
          <p:cNvSpPr>
            <a:spLocks noGrp="1"/>
          </p:cNvSpPr>
          <p:nvPr>
            <p:ph type="title"/>
          </p:nvPr>
        </p:nvSpPr>
        <p:spPr>
          <a:xfrm>
            <a:off x="836680" y="454821"/>
            <a:ext cx="4516531" cy="1495425"/>
          </a:xfrm>
        </p:spPr>
        <p:txBody>
          <a:bodyPr vert="horz" lIns="91440" tIns="45720" rIns="91440" bIns="45720" rtlCol="0" anchor="ctr">
            <a:normAutofit/>
          </a:bodyPr>
          <a:lstStyle/>
          <a:p>
            <a:r>
              <a:rPr lang="en-US" b="1" i="0">
                <a:effectLst/>
                <a:latin typeface="Montserrat" pitchFamily="2" charset="0"/>
              </a:rPr>
              <a:t>Concepts </a:t>
            </a:r>
            <a:br>
              <a:rPr lang="en-US" b="1" i="0">
                <a:effectLst/>
                <a:latin typeface="Montserrat" pitchFamily="2" charset="0"/>
              </a:rPr>
            </a:br>
            <a:r>
              <a:rPr lang="en-US" b="1" i="0">
                <a:effectLst/>
                <a:latin typeface="Montserrat" pitchFamily="2" charset="0"/>
              </a:rPr>
              <a:t>and Goals</a:t>
            </a:r>
            <a:endParaRPr lang="en-US" b="1">
              <a:latin typeface="Montserrat" pitchFamily="2" charset="0"/>
            </a:endParaRPr>
          </a:p>
        </p:txBody>
      </p:sp>
      <p:sp>
        <p:nvSpPr>
          <p:cNvPr id="3" name="CasellaDiTesto 2">
            <a:extLst>
              <a:ext uri="{FF2B5EF4-FFF2-40B4-BE49-F238E27FC236}">
                <a16:creationId xmlns:a16="http://schemas.microsoft.com/office/drawing/2014/main" id="{F783D9FA-25F3-4367-762D-311B95ED152D}"/>
              </a:ext>
            </a:extLst>
          </p:cNvPr>
          <p:cNvSpPr txBox="1"/>
          <p:nvPr/>
        </p:nvSpPr>
        <p:spPr>
          <a:xfrm>
            <a:off x="744846" y="2409834"/>
            <a:ext cx="5259160" cy="3729034"/>
          </a:xfrm>
          <a:prstGeom prst="rect">
            <a:avLst/>
          </a:prstGeom>
        </p:spPr>
        <p:txBody>
          <a:bodyPr vert="horz" lIns="91440" tIns="45720" rIns="91440" bIns="45720" rtlCol="0" anchor="t">
            <a:normAutofit/>
          </a:bodyPr>
          <a:lstStyle/>
          <a:p>
            <a:pPr marL="57150">
              <a:lnSpc>
                <a:spcPct val="90000"/>
              </a:lnSpc>
              <a:spcAft>
                <a:spcPts val="600"/>
              </a:spcAft>
            </a:pPr>
            <a:r>
              <a:rPr lang="en-US" sz="2000" i="0" u="none" strike="noStrike" baseline="0">
                <a:latin typeface="Montserrat" pitchFamily="2" charset="0"/>
              </a:rPr>
              <a:t>The proposed of this device is simultaneously achieves accurate:</a:t>
            </a:r>
          </a:p>
          <a:p>
            <a:pPr marL="400050" indent="-342900">
              <a:lnSpc>
                <a:spcPct val="90000"/>
              </a:lnSpc>
              <a:spcAft>
                <a:spcPts val="600"/>
              </a:spcAft>
              <a:buFont typeface="Arial" panose="020B0604020202020204" pitchFamily="34" charset="0"/>
              <a:buChar char="•"/>
            </a:pPr>
            <a:endParaRPr lang="en-US" sz="2000" b="1"/>
          </a:p>
          <a:p>
            <a:pPr marL="400050" indent="-342900">
              <a:lnSpc>
                <a:spcPct val="90000"/>
              </a:lnSpc>
              <a:spcAft>
                <a:spcPts val="600"/>
              </a:spcAft>
              <a:buFont typeface="Arial" panose="020B0604020202020204" pitchFamily="34" charset="0"/>
              <a:buChar char="•"/>
            </a:pPr>
            <a:r>
              <a:rPr lang="en-US" sz="2000" b="1" i="0" u="none" strike="noStrike" baseline="0">
                <a:latin typeface="Montserrat" pitchFamily="2" charset="0"/>
              </a:rPr>
              <a:t>Anthropomorphism</a:t>
            </a:r>
          </a:p>
          <a:p>
            <a:pPr marL="400050" indent="-342900">
              <a:lnSpc>
                <a:spcPct val="90000"/>
              </a:lnSpc>
              <a:spcAft>
                <a:spcPts val="600"/>
              </a:spcAft>
              <a:buFont typeface="Arial" panose="020B0604020202020204" pitchFamily="34" charset="0"/>
              <a:buChar char="•"/>
            </a:pPr>
            <a:endParaRPr lang="en-US" sz="2000" b="1">
              <a:latin typeface="Montserrat" pitchFamily="2" charset="0"/>
            </a:endParaRPr>
          </a:p>
          <a:p>
            <a:pPr marL="400050" indent="-342900">
              <a:lnSpc>
                <a:spcPct val="90000"/>
              </a:lnSpc>
              <a:spcAft>
                <a:spcPts val="600"/>
              </a:spcAft>
              <a:buFont typeface="Arial" panose="020B0604020202020204" pitchFamily="34" charset="0"/>
              <a:buChar char="•"/>
            </a:pPr>
            <a:r>
              <a:rPr lang="en-US" sz="2000" b="1" i="0" u="none" strike="noStrike" baseline="0">
                <a:latin typeface="Montserrat" pitchFamily="2" charset="0"/>
              </a:rPr>
              <a:t>Biomimetic performance</a:t>
            </a:r>
          </a:p>
          <a:p>
            <a:pPr marL="400050" indent="-342900">
              <a:lnSpc>
                <a:spcPct val="90000"/>
              </a:lnSpc>
              <a:spcAft>
                <a:spcPts val="600"/>
              </a:spcAft>
              <a:buFont typeface="Arial" panose="020B0604020202020204" pitchFamily="34" charset="0"/>
              <a:buChar char="•"/>
            </a:pPr>
            <a:endParaRPr lang="en-US" sz="2000" b="1">
              <a:latin typeface="Montserrat" pitchFamily="2" charset="0"/>
            </a:endParaRPr>
          </a:p>
          <a:p>
            <a:pPr marL="400050" indent="-342900">
              <a:lnSpc>
                <a:spcPct val="90000"/>
              </a:lnSpc>
              <a:spcAft>
                <a:spcPts val="600"/>
              </a:spcAft>
              <a:buFont typeface="Arial" panose="020B0604020202020204" pitchFamily="34" charset="0"/>
              <a:buChar char="•"/>
            </a:pPr>
            <a:r>
              <a:rPr lang="en-US" sz="2000" b="1" i="0" u="none" strike="noStrike" baseline="0">
                <a:latin typeface="Montserrat" pitchFamily="2" charset="0"/>
              </a:rPr>
              <a:t>Human-like grasping behavior</a:t>
            </a:r>
          </a:p>
          <a:p>
            <a:pPr marL="285750" indent="-228600">
              <a:lnSpc>
                <a:spcPct val="90000"/>
              </a:lnSpc>
              <a:spcAft>
                <a:spcPts val="600"/>
              </a:spcAft>
              <a:buFont typeface="Arial" panose="020B0604020202020204" pitchFamily="34" charset="0"/>
              <a:buChar char="•"/>
            </a:pPr>
            <a:endParaRPr lang="en-US" sz="2000" b="1" i="0" u="none" strike="noStrike" baseline="0"/>
          </a:p>
          <a:p>
            <a:pPr indent="-228600">
              <a:lnSpc>
                <a:spcPct val="90000"/>
              </a:lnSpc>
              <a:spcAft>
                <a:spcPts val="600"/>
              </a:spcAft>
              <a:buFont typeface="Arial" panose="020B0604020202020204" pitchFamily="34" charset="0"/>
              <a:buChar char="•"/>
            </a:pPr>
            <a:endParaRPr lang="en-US" sz="2000" b="1" i="0" u="none" strike="noStrike" baseline="0"/>
          </a:p>
          <a:p>
            <a:pPr indent="-228600">
              <a:lnSpc>
                <a:spcPct val="90000"/>
              </a:lnSpc>
              <a:spcAft>
                <a:spcPts val="600"/>
              </a:spcAft>
              <a:buFont typeface="Arial" panose="020B0604020202020204" pitchFamily="34" charset="0"/>
              <a:buChar char="•"/>
            </a:pPr>
            <a:endParaRPr lang="en-US" sz="2000"/>
          </a:p>
        </p:txBody>
      </p:sp>
      <p:sp>
        <p:nvSpPr>
          <p:cNvPr id="8" name="CasellaDiTesto 7">
            <a:extLst>
              <a:ext uri="{FF2B5EF4-FFF2-40B4-BE49-F238E27FC236}">
                <a16:creationId xmlns:a16="http://schemas.microsoft.com/office/drawing/2014/main" id="{93F2647E-952F-CD22-E13D-FBD2681DC356}"/>
              </a:ext>
            </a:extLst>
          </p:cNvPr>
          <p:cNvSpPr txBox="1"/>
          <p:nvPr/>
        </p:nvSpPr>
        <p:spPr>
          <a:xfrm>
            <a:off x="8660194" y="6294581"/>
            <a:ext cx="1134526" cy="231404"/>
          </a:xfrm>
          <a:prstGeom prst="rect">
            <a:avLst/>
          </a:prstGeom>
          <a:noFill/>
        </p:spPr>
        <p:txBody>
          <a:bodyPr wrap="none" rtlCol="0">
            <a:prstTxWarp prst="textArchDown">
              <a:avLst>
                <a:gd name="adj" fmla="val 33540"/>
              </a:avLst>
            </a:prstTxWarp>
            <a:spAutoFit/>
          </a:bodyPr>
          <a:lstStyle/>
          <a:p>
            <a:r>
              <a:rPr lang="it-IT" sz="1200"/>
              <a:t>Human-like grasping</a:t>
            </a:r>
          </a:p>
        </p:txBody>
      </p:sp>
    </p:spTree>
    <p:extLst>
      <p:ext uri="{BB962C8B-B14F-4D97-AF65-F5344CB8AC3E}">
        <p14:creationId xmlns:p14="http://schemas.microsoft.com/office/powerpoint/2010/main" val="20620895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759">
        <p159:morph option="byObject"/>
      </p:transition>
    </mc:Choice>
    <mc:Fallback xmlns="">
      <p:transition spd="slow" advTm="20759">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magine 5" descr="Immagine che contiene testo, cerchio, logo, design&#10;&#10;Descrizione generata automaticamente">
            <a:extLst>
              <a:ext uri="{FF2B5EF4-FFF2-40B4-BE49-F238E27FC236}">
                <a16:creationId xmlns:a16="http://schemas.microsoft.com/office/drawing/2014/main" id="{8EBF8942-9BE7-C61B-9AFE-A2207EC43FB7}"/>
              </a:ext>
            </a:extLst>
          </p:cNvPr>
          <p:cNvPicPr>
            <a:picLocks noChangeAspect="1"/>
          </p:cNvPicPr>
          <p:nvPr/>
        </p:nvPicPr>
        <p:blipFill rotWithShape="1">
          <a:blip r:embed="rId3">
            <a:alphaModFix amt="20000"/>
            <a:extLst>
              <a:ext uri="{BEBA8EAE-BF5A-486C-A8C5-ECC9F3942E4B}">
                <a14:imgProps xmlns:a14="http://schemas.microsoft.com/office/drawing/2010/main">
                  <a14:imgLayer r:embed="rId4">
                    <a14:imgEffect>
                      <a14:backgroundRemoval t="9972" b="99930" l="0" r="96762">
                        <a14:foregroundMark x1="25516" y1="27558" x2="26571" y2="23174"/>
                        <a14:foregroundMark x1="26571" y1="23174" x2="34286" y2="15169"/>
                        <a14:foregroundMark x1="34286" y1="15169" x2="46571" y2="11587"/>
                        <a14:foregroundMark x1="46571" y1="11587" x2="56762" y2="11236"/>
                        <a14:foregroundMark x1="56762" y1="11236" x2="66571" y2="16081"/>
                        <a14:foregroundMark x1="66571" y1="16081" x2="71524" y2="22472"/>
                        <a14:foregroundMark x1="71524" y1="22472" x2="73333" y2="29635"/>
                        <a14:foregroundMark x1="73333" y1="29635" x2="69905" y2="38834"/>
                        <a14:foregroundMark x1="69905" y1="38834" x2="62190" y2="44733"/>
                        <a14:foregroundMark x1="62190" y1="44733" x2="48952" y2="47191"/>
                        <a14:foregroundMark x1="45582" y1="46895" x2="44189" y2="46772"/>
                        <a14:foregroundMark x1="48952" y1="47191" x2="45724" y2="46907"/>
                        <a14:foregroundMark x1="36547" y1="44169" x2="26095" y2="33287"/>
                        <a14:foregroundMark x1="26095" y1="33287" x2="26095" y2="31978"/>
                        <a14:foregroundMark x1="41810" y1="22051" x2="46857" y2="28371"/>
                        <a14:foregroundMark x1="46857" y1="28371" x2="36667" y2="26615"/>
                        <a14:foregroundMark x1="36667" y1="26615" x2="49048" y2="39115"/>
                        <a14:foregroundMark x1="49048" y1="39115" x2="51714" y2="29494"/>
                        <a14:foregroundMark x1="51714" y1="29494" x2="41333" y2="37570"/>
                        <a14:foregroundMark x1="41333" y1="37570" x2="58190" y2="37360"/>
                        <a14:foregroundMark x1="58190" y1="37360" x2="64667" y2="24157"/>
                        <a14:foregroundMark x1="64667" y1="24157" x2="56571" y2="19031"/>
                        <a14:foregroundMark x1="56571" y1="19031" x2="42476" y2="17978"/>
                        <a14:foregroundMark x1="42476" y1="17978" x2="33619" y2="22753"/>
                        <a14:foregroundMark x1="33619" y1="22753" x2="30381" y2="30337"/>
                        <a14:foregroundMark x1="30381" y1="30337" x2="34381" y2="39045"/>
                        <a14:foregroundMark x1="34381" y1="39045" x2="43619" y2="43539"/>
                        <a14:foregroundMark x1="43619" y1="43539" x2="54095" y2="44733"/>
                        <a14:foregroundMark x1="54095" y1="44733" x2="68095" y2="33427"/>
                        <a14:foregroundMark x1="68095" y1="33427" x2="71238" y2="26404"/>
                        <a14:foregroundMark x1="71238" y1="26404" x2="62095" y2="22612"/>
                        <a14:foregroundMark x1="62095" y1="22612" x2="62095" y2="22823"/>
                        <a14:foregroundMark x1="50952" y1="20365" x2="53714" y2="29986"/>
                        <a14:foregroundMark x1="25429" y1="27317" x2="25048" y2="29073"/>
                        <a14:foregroundMark x1="25714" y1="27317" x2="25238" y2="29494"/>
                        <a14:foregroundMark x1="25810" y1="31039" x2="26000" y2="26545"/>
                        <a14:foregroundMark x1="75429" y1="69242" x2="67714" y2="63132"/>
                        <a14:foregroundMark x1="67714" y1="63132" x2="53714" y2="60744"/>
                        <a14:foregroundMark x1="45083" y1="50194" x2="45614" y2="56649"/>
                        <a14:foregroundMark x1="44952" y1="59449" x2="44667" y2="60042"/>
                        <a14:foregroundMark x1="45801" y1="50073" x2="46000" y2="55056"/>
                        <a14:foregroundMark x1="43673" y1="58815" x2="42000" y2="61517"/>
                        <a14:foregroundMark x1="46000" y1="55056" x2="45031" y2="56622"/>
                        <a14:foregroundMark x1="42000" y1="61517" x2="36286" y2="60885"/>
                        <a14:foregroundMark x1="52667" y1="58919" x2="56286" y2="61728"/>
                        <a14:foregroundMark x1="90381" y1="48174" x2="95524" y2="54635"/>
                        <a14:foregroundMark x1="95524" y1="54635" x2="96762" y2="61728"/>
                        <a14:foregroundMark x1="96762" y1="61728" x2="93524" y2="67416"/>
                        <a14:foregroundMark x1="8056" y1="50332" x2="4667" y2="62500"/>
                        <a14:foregroundMark x1="4667" y1="62500" x2="6476" y2="69874"/>
                        <a14:foregroundMark x1="6476" y1="69874" x2="6952" y2="70576"/>
                        <a14:foregroundMark x1="1609" y1="57163" x2="1604" y2="57556"/>
                        <a14:foregroundMark x1="1619" y1="56461" x2="1609" y2="57163"/>
                        <a14:foregroundMark x1="1803" y1="64006" x2="2476" y2="65098"/>
                        <a14:foregroundMark x1="49143" y1="48666" x2="49333" y2="68820"/>
                        <a14:foregroundMark x1="34000" y1="90871" x2="43352" y2="95739"/>
                        <a14:foregroundMark x1="44759" y1="95958" x2="53333" y2="96208"/>
                        <a14:foregroundMark x1="53333" y1="96208" x2="64476" y2="91924"/>
                        <a14:foregroundMark x1="64476" y1="91924" x2="65714" y2="90730"/>
                        <a14:foregroundMark x1="45905" y1="95997" x2="56000" y2="95857"/>
                        <a14:foregroundMark x1="56000" y1="95857" x2="57619" y2="95435"/>
                        <a14:foregroundMark x1="46952" y1="24228" x2="51238" y2="27528"/>
                        <a14:foregroundMark x1="56190" y1="28722" x2="51238" y2="20997"/>
                        <a14:foregroundMark x1="51238" y1="20997" x2="56857" y2="27949"/>
                        <a14:foregroundMark x1="47143" y1="24579" x2="46667" y2="26053"/>
                        <a14:foregroundMark x1="45238" y1="25070" x2="47905" y2="23525"/>
                        <a14:foregroundMark x1="47524" y1="23385" x2="46476" y2="19522"/>
                        <a14:foregroundMark x1="1333" y1="64537" x2="971" y2="60112"/>
                        <a14:foregroundMark x1="1429" y1="63272" x2="476" y2="61447"/>
                        <a14:foregroundMark x1="667" y1="61587" x2="667" y2="61587"/>
                        <a14:foregroundMark x1="476" y1="61517" x2="476" y2="60463"/>
                        <a14:foregroundMark x1="762" y1="62149" x2="190" y2="61236"/>
                        <a14:foregroundMark x1="1143" y1="64396" x2="381" y2="61306"/>
                        <a14:foregroundMark x1="1333" y1="64817" x2="476" y2="62781"/>
                        <a14:foregroundMark x1="762" y1="63553" x2="476" y2="62781"/>
                        <a14:foregroundMark x1="1333" y1="64185" x2="286" y2="62921"/>
                        <a14:foregroundMark x1="1905" y1="64396" x2="381" y2="62219"/>
                        <a14:foregroundMark x1="952" y1="65028" x2="434" y2="60112"/>
                        <a14:foregroundMark x1="2000" y1="61798" x2="367" y2="60112"/>
                        <a14:foregroundMark x1="2095" y1="62500" x2="190" y2="64185"/>
                        <a14:foregroundMark x1="1048" y1="62079" x2="381" y2="60112"/>
                        <a14:foregroundMark x1="1429" y1="61938" x2="643" y2="60112"/>
                        <a14:foregroundMark x1="3810" y1="61517" x2="286" y2="61376"/>
                        <a14:foregroundMark x1="1143" y1="61447" x2="755" y2="60112"/>
                        <a14:foregroundMark x1="3905" y1="50211" x2="11714" y2="45787"/>
                        <a14:foregroundMark x1="11714" y1="45787" x2="21143" y2="43258"/>
                        <a14:foregroundMark x1="21143" y1="43258" x2="10571" y2="45576"/>
                        <a14:foregroundMark x1="10571" y1="45576" x2="20000" y2="43118"/>
                        <a14:foregroundMark x1="20000" y1="43118" x2="13810" y2="44944"/>
                        <a14:foregroundMark x1="12095" y1="45014" x2="3714" y2="49228"/>
                        <a14:foregroundMark x1="3714" y1="49228" x2="3524" y2="49649"/>
                        <a14:foregroundMark x1="4762" y1="49298" x2="3810" y2="49789"/>
                        <a14:foregroundMark x1="4190" y1="49719" x2="11714" y2="44944"/>
                        <a14:foregroundMark x1="11714" y1="44944" x2="20762" y2="43118"/>
                        <a14:foregroundMark x1="20762" y1="43118" x2="20857" y2="43118"/>
                        <a14:foregroundMark x1="18190" y1="44522" x2="20952" y2="43399"/>
                        <a14:foregroundMark x1="20000" y1="43610" x2="16381" y2="43048"/>
                        <a14:foregroundMark x1="16667" y1="44101" x2="16000" y2="43680"/>
                        <a14:foregroundMark x1="15429" y1="44242" x2="15238" y2="43188"/>
                        <a14:foregroundMark x1="14476" y1="44382" x2="14000" y2="43890"/>
                        <a14:foregroundMark x1="14286" y1="44593" x2="14667" y2="43680"/>
                        <a14:foregroundMark x1="12667" y1="45225" x2="13714" y2="44101"/>
                        <a14:foregroundMark x1="13429" y1="45014" x2="13048" y2="44031"/>
                        <a14:foregroundMark x1="12381" y1="45435" x2="11143" y2="44663"/>
                        <a14:foregroundMark x1="12000" y1="45716" x2="11905" y2="44452"/>
                        <a14:foregroundMark x1="12571" y1="45225" x2="12381" y2="44382"/>
                        <a14:foregroundMark x1="10667" y1="45997" x2="10667" y2="45084"/>
                        <a14:foregroundMark x1="10286" y1="46419" x2="9714" y2="45084"/>
                        <a14:foregroundMark x1="9238" y1="46840" x2="7524" y2="46699"/>
                        <a14:foregroundMark x1="9048" y1="46629" x2="8476" y2="46278"/>
                        <a14:foregroundMark x1="8857" y1="45997" x2="8762" y2="45576"/>
                        <a14:foregroundMark x1="9238" y1="46208" x2="9429" y2="45646"/>
                        <a14:foregroundMark x1="7905" y1="47051" x2="6476" y2="46770"/>
                        <a14:foregroundMark x1="7143" y1="47683" x2="5524" y2="47261"/>
                        <a14:foregroundMark x1="5810" y1="48525" x2="5143" y2="47753"/>
                        <a14:foregroundMark x1="5810" y1="48455" x2="5429" y2="47612"/>
                        <a14:foregroundMark x1="5429" y1="48806" x2="4857" y2="47753"/>
                        <a14:foregroundMark x1="4762" y1="48947" x2="4476" y2="48385"/>
                        <a14:foregroundMark x1="4476" y1="49298" x2="3238" y2="49017"/>
                        <a14:foregroundMark x1="4571" y1="49649" x2="3524" y2="50070"/>
                        <a14:foregroundMark x1="4667" y1="49228" x2="3048" y2="49579"/>
                        <a14:foregroundMark x1="3905" y1="50000" x2="3810" y2="48736"/>
                        <a14:foregroundMark x1="4476" y1="50000" x2="3238" y2="48876"/>
                        <a14:foregroundMark x1="9619" y1="46348" x2="9048" y2="45365"/>
                        <a14:foregroundMark x1="15905" y1="44031" x2="16095" y2="43539"/>
                        <a14:foregroundMark x1="15429" y1="44242" x2="16952" y2="43188"/>
                        <a14:foregroundMark x1="18476" y1="43750" x2="18000" y2="42978"/>
                        <a14:foregroundMark x1="19048" y1="43680" x2="18952" y2="42907"/>
                        <a14:foregroundMark x1="17905" y1="43329" x2="17714" y2="42978"/>
                        <a14:foregroundMark x1="19238" y1="43399" x2="20476" y2="43048"/>
                        <a14:foregroundMark x1="19619" y1="43961" x2="21143" y2="43680"/>
                        <a14:foregroundMark x1="19810" y1="43820" x2="21524" y2="43469"/>
                        <a14:foregroundMark x1="20571" y1="43399" x2="20952" y2="42978"/>
                        <a14:foregroundMark x1="19905" y1="43539" x2="20571" y2="42978"/>
                        <a14:foregroundMark x1="19619" y1="43539" x2="20190" y2="42837"/>
                        <a14:foregroundMark x1="20190" y1="43750" x2="20857" y2="42837"/>
                        <a14:foregroundMark x1="19333" y1="44031" x2="19810" y2="42837"/>
                        <a14:foregroundMark x1="8000" y1="47051" x2="7048" y2="46419"/>
                        <a14:foregroundMark x1="8476" y1="46699" x2="7714" y2="46208"/>
                        <a14:foregroundMark x1="8762" y1="46699" x2="8000" y2="46067"/>
                        <a14:foregroundMark x1="10476" y1="46348" x2="10000" y2="44874"/>
                        <a14:foregroundMark x1="12952" y1="44944" x2="13143" y2="44452"/>
                        <a14:foregroundMark x1="13619" y1="44593" x2="13238" y2="43890"/>
                        <a14:foregroundMark x1="17810" y1="43610" x2="17810" y2="42767"/>
                        <a14:foregroundMark x1="16286" y1="43890" x2="16667" y2="42907"/>
                        <a14:foregroundMark x1="16476" y1="43750" x2="16095" y2="42837"/>
                        <a14:foregroundMark x1="14857" y1="44171" x2="14286" y2="43820"/>
                        <a14:foregroundMark x1="5429" y1="47191" x2="5238" y2="46699"/>
                        <a14:foregroundMark x1="3905" y1="49860" x2="3524" y2="50421"/>
                        <a14:foregroundMark x1="73238" y1="43188" x2="91905" y2="46489"/>
                        <a14:foregroundMark x1="91905" y1="46489" x2="95810" y2="49228"/>
                        <a14:foregroundMark x1="94952" y1="48736" x2="95810" y2="48385"/>
                        <a14:foregroundMark x1="95048" y1="48876" x2="95143" y2="48104"/>
                        <a14:foregroundMark x1="95429" y1="49298" x2="95524" y2="48315"/>
                        <a14:foregroundMark x1="95143" y1="48596" x2="94381" y2="49157"/>
                        <a14:foregroundMark x1="95429" y1="48525" x2="94857" y2="49228"/>
                        <a14:foregroundMark x1="94000" y1="48455" x2="94000" y2="47261"/>
                        <a14:foregroundMark x1="94857" y1="48947" x2="94667" y2="47261"/>
                        <a14:foregroundMark x1="93143" y1="47893" x2="93238" y2="46629"/>
                        <a14:foregroundMark x1="93333" y1="47683" x2="93810" y2="46980"/>
                        <a14:foregroundMark x1="92095" y1="46770" x2="92286" y2="45576"/>
                        <a14:foregroundMark x1="91524" y1="46278" x2="91143" y2="44944"/>
                        <a14:foregroundMark x1="90857" y1="46489" x2="89905" y2="44593"/>
                        <a14:foregroundMark x1="89524" y1="45857" x2="88571" y2="44171"/>
                        <a14:foregroundMark x1="87905" y1="45435" x2="88190" y2="44171"/>
                        <a14:foregroundMark x1="85810" y1="45084" x2="86381" y2="43610"/>
                        <a14:foregroundMark x1="86857" y1="45225" x2="87333" y2="44101"/>
                        <a14:foregroundMark x1="87905" y1="45365" x2="88190" y2="44031"/>
                        <a14:foregroundMark x1="88857" y1="45365" x2="88952" y2="44242"/>
                        <a14:foregroundMark x1="88000" y1="44874" x2="89810" y2="44171"/>
                        <a14:foregroundMark x1="94000" y1="48034" x2="95714" y2="47823"/>
                        <a14:foregroundMark x1="95048" y1="48876" x2="96476" y2="48876"/>
                        <a14:foregroundMark x1="85619" y1="45014" x2="84857" y2="43610"/>
                        <a14:foregroundMark x1="85524" y1="44663" x2="85333" y2="43750"/>
                        <a14:foregroundMark x1="85714" y1="44803" x2="85524" y2="43750"/>
                        <a14:foregroundMark x1="85429" y1="44944" x2="83810" y2="43399"/>
                        <a14:foregroundMark x1="85429" y1="44663" x2="81905" y2="43329"/>
                        <a14:foregroundMark x1="83333" y1="44663" x2="82571" y2="42907"/>
                        <a14:foregroundMark x1="77714" y1="44171" x2="71714" y2="43680"/>
                        <a14:foregroundMark x1="73810" y1="44171" x2="72762" y2="42767"/>
                        <a14:foregroundMark x1="73905" y1="43890" x2="73714" y2="42486"/>
                        <a14:foregroundMark x1="74952" y1="44242" x2="75333" y2="42697"/>
                        <a14:foregroundMark x1="74571" y1="43539" x2="74381" y2="42978"/>
                        <a14:foregroundMark x1="75810" y1="44242" x2="76476" y2="43048"/>
                        <a14:foregroundMark x1="77143" y1="43961" x2="77429" y2="42837"/>
                        <a14:foregroundMark x1="77905" y1="43961" x2="78667" y2="42626"/>
                        <a14:foregroundMark x1="79143" y1="44171" x2="80095" y2="43118"/>
                        <a14:foregroundMark x1="80857" y1="43890" x2="81048" y2="42907"/>
                        <a14:foregroundMark x1="82095" y1="43961" x2="81905" y2="42978"/>
                        <a14:foregroundMark x1="81905" y1="44171" x2="79429" y2="42626"/>
                        <a14:foregroundMark x1="80190" y1="44101" x2="79143" y2="42907"/>
                        <a14:foregroundMark x1="77333" y1="43890" x2="76286" y2="42626"/>
                        <a14:foregroundMark x1="74762" y1="44171" x2="70762" y2="44031"/>
                        <a14:foregroundMark x1="73810" y1="43961" x2="72286" y2="43118"/>
                        <a14:foregroundMark x1="82857" y1="43610" x2="83333" y2="42978"/>
                        <a14:foregroundMark x1="82857" y1="44593" x2="82762" y2="42978"/>
                        <a14:foregroundMark x1="74762" y1="43610" x2="74286" y2="42556"/>
                        <a14:foregroundMark x1="82857" y1="43820" x2="84381" y2="43048"/>
                        <a14:foregroundMark x1="84857" y1="44101" x2="85524" y2="43820"/>
                        <a14:foregroundMark x1="77524" y1="43048" x2="78571" y2="42416"/>
                        <a14:foregroundMark x1="78190" y1="43469" x2="77714" y2="42416"/>
                        <a14:foregroundMark x1="80286" y1="42767" x2="80667" y2="42205"/>
                        <a14:foregroundMark x1="73810" y1="43539" x2="72381" y2="42837"/>
                        <a14:foregroundMark x1="85524" y1="44312" x2="85619" y2="43469"/>
                        <a14:foregroundMark x1="94952" y1="48736" x2="95905" y2="49649"/>
                        <a14:foregroundMark x1="95238" y1="48806" x2="96762" y2="48666"/>
                        <a14:foregroundMark x1="78190" y1="42978" x2="77905" y2="42205"/>
                        <a14:foregroundMark x1="47143" y1="60393" x2="47714" y2="49789"/>
                        <a14:foregroundMark x1="54476" y1="54073" x2="54095" y2="50702"/>
                        <a14:foregroundMark x1="60000" y1="60463" x2="64571" y2="60183"/>
                        <a14:foregroundMark x1="67333" y1="59270" x2="74476" y2="54916"/>
                        <a14:foregroundMark x1="52476" y1="58497" x2="55429" y2="61938"/>
                        <a14:foregroundMark x1="37714" y1="60604" x2="32000" y2="58848"/>
                        <a14:foregroundMark x1="1238" y1="63904" x2="952" y2="58708"/>
                        <a14:foregroundMark x1="1429" y1="64747" x2="2000" y2="58778"/>
                        <a14:foregroundMark x1="42571" y1="96489" x2="52762" y2="97683"/>
                        <a14:foregroundMark x1="52762" y1="97683" x2="58190" y2="96489"/>
                        <a14:foregroundMark x1="37429" y1="94452" x2="46000" y2="97331"/>
                        <a14:foregroundMark x1="46000" y1="97331" x2="59905" y2="96067"/>
                        <a14:foregroundMark x1="34857" y1="93399" x2="45333" y2="97191"/>
                        <a14:foregroundMark x1="45333" y1="97191" x2="55333" y2="97121"/>
                        <a14:foregroundMark x1="55333" y1="97121" x2="63689" y2="94348"/>
                        <a14:foregroundMark x1="34286" y1="92767" x2="42857" y2="96699"/>
                        <a14:foregroundMark x1="42857" y1="96699" x2="53048" y2="97402"/>
                        <a14:foregroundMark x1="53048" y1="97402" x2="62286" y2="94733"/>
                        <a14:foregroundMark x1="62286" y1="94733" x2="63333" y2="94101"/>
                        <a14:foregroundMark x1="53048" y1="97612" x2="53048" y2="97542"/>
                        <a14:backgroundMark x1="5429" y1="9340" x2="18381" y2="9831"/>
                        <a14:backgroundMark x1="18381" y1="9831" x2="20571" y2="17556"/>
                        <a14:backgroundMark x1="20571" y1="17556" x2="13714" y2="25632"/>
                        <a14:backgroundMark x1="13714" y1="25632" x2="15810" y2="35393"/>
                        <a14:backgroundMark x1="15810" y1="35393" x2="15619" y2="34831"/>
                        <a14:backgroundMark x1="24571" y1="30407" x2="24095" y2="31531"/>
                        <a14:backgroundMark x1="37524" y1="45857" x2="42381" y2="47612"/>
                        <a14:backgroundMark x1="37714" y1="45576" x2="37714" y2="45576"/>
                        <a14:backgroundMark x1="38762" y1="45857" x2="36762" y2="45295"/>
                        <a14:backgroundMark x1="24858" y1="29450" x2="24571" y2="31390"/>
                        <a14:backgroundMark x1="44381" y1="57444" x2="44381" y2="57444"/>
                        <a14:backgroundMark x1="44381" y1="57444" x2="44476" y2="56952"/>
                        <a14:backgroundMark x1="44571" y1="58567" x2="44571" y2="56882"/>
                        <a14:backgroundMark x1="44571" y1="58848" x2="44571" y2="56601"/>
                        <a14:backgroundMark x1="44381" y1="57865" x2="44381" y2="57865"/>
                        <a14:backgroundMark x1="44286" y1="57725" x2="44381" y2="57865"/>
                        <a14:backgroundMark x1="44571" y1="56601" x2="44381" y2="58848"/>
                        <a14:backgroundMark x1="44381" y1="59129" x2="44571" y2="58638"/>
                        <a14:backgroundMark x1="48095" y1="59972" x2="48095" y2="59480"/>
                        <a14:backgroundMark x1="42857" y1="47542" x2="43905" y2="47191"/>
                        <a14:backgroundMark x1="43619" y1="47261" x2="44571" y2="50281"/>
                        <a14:backgroundMark x1="0" y1="57654" x2="33" y2="57951"/>
                        <a14:backgroundMark x1="0" y1="57163" x2="0" y2="57163"/>
                        <a14:backgroundMark x1="95" y1="57725" x2="0" y2="58357"/>
                        <a14:backgroundMark x1="95" y1="58146" x2="0" y2="59621"/>
                        <a14:backgroundMark x1="0" y1="59199" x2="0" y2="60112"/>
                        <a14:backgroundMark x1="286" y1="64537" x2="95" y2="63553"/>
                        <a14:backgroundMark x1="0" y1="63904" x2="0" y2="63764"/>
                        <a14:backgroundMark x1="95" y1="63624" x2="0" y2="62921"/>
                        <a14:backgroundMark x1="21524" y1="78301" x2="22190" y2="77598"/>
                        <a14:backgroundMark x1="2762" y1="50772" x2="3463" y2="50368"/>
                        <a14:backgroundMark x1="53333" y1="63764" x2="53333" y2="63764"/>
                        <a14:backgroundMark x1="52190" y1="61166" x2="52000" y2="60323"/>
                        <a14:backgroundMark x1="35848" y1="99550" x2="35524" y2="99930"/>
                        <a14:backgroundMark x1="37333" y1="98244" x2="36476" y2="99017"/>
                        <a14:backgroundMark x1="36476" y1="99228" x2="47333" y2="99719"/>
                        <a14:backgroundMark x1="53674" y1="98993" x2="60190" y2="99508"/>
                        <a14:backgroundMark x1="51656" y1="98834" x2="53643" y2="98991"/>
                        <a14:backgroundMark x1="46617" y1="98436" x2="49703" y2="98680"/>
                        <a14:backgroundMark x1="41625" y1="98042" x2="43719" y2="98207"/>
                        <a14:backgroundMark x1="38857" y1="97823" x2="30501" y2="97163"/>
                        <a14:backgroundMark x1="53622" y1="98942" x2="51711" y2="98777"/>
                        <a14:backgroundMark x1="60190" y1="99508" x2="53653" y2="98944"/>
                        <a14:backgroundMark x1="49619" y1="98596" x2="40381" y2="99930"/>
                        <a14:backgroundMark x1="61333" y1="98947" x2="59714" y2="98034"/>
                        <a14:backgroundMark x1="63524" y1="95506" x2="65714" y2="93820"/>
                        <a14:backgroundMark x1="65333" y1="94733" x2="64190" y2="94382"/>
                        <a14:backgroundMark x1="65429" y1="94101" x2="64095" y2="94663"/>
                        <a14:backgroundMark x1="64381" y1="95365" x2="64000" y2="94733"/>
                      </a14:backgroundRemoval>
                    </a14:imgEffect>
                  </a14:imgLayer>
                </a14:imgProps>
              </a:ext>
              <a:ext uri="{28A0092B-C50C-407E-A947-70E740481C1C}">
                <a14:useLocalDpi xmlns:a14="http://schemas.microsoft.com/office/drawing/2010/main" val="0"/>
              </a:ext>
            </a:extLst>
          </a:blip>
          <a:srcRect l="-30891" t="-4047" r="-38486" b="-5159"/>
          <a:stretch/>
        </p:blipFill>
        <p:spPr>
          <a:xfrm>
            <a:off x="5140036" y="-631370"/>
            <a:ext cx="8565078" cy="7489370"/>
          </a:xfrm>
          <a:prstGeom prst="flowChartConnector">
            <a:avLst/>
          </a:prstGeom>
        </p:spPr>
      </p:pic>
      <p:sp>
        <p:nvSpPr>
          <p:cNvPr id="9" name="Titolo 1">
            <a:extLst>
              <a:ext uri="{FF2B5EF4-FFF2-40B4-BE49-F238E27FC236}">
                <a16:creationId xmlns:a16="http://schemas.microsoft.com/office/drawing/2014/main" id="{8CA0D1F9-BE3B-896A-7082-8EC88503D940}"/>
              </a:ext>
            </a:extLst>
          </p:cNvPr>
          <p:cNvSpPr>
            <a:spLocks noGrp="1"/>
          </p:cNvSpPr>
          <p:nvPr>
            <p:ph type="title"/>
          </p:nvPr>
        </p:nvSpPr>
        <p:spPr>
          <a:xfrm>
            <a:off x="836680" y="454821"/>
            <a:ext cx="4516531" cy="1495425"/>
          </a:xfrm>
        </p:spPr>
        <p:txBody>
          <a:bodyPr vert="horz" lIns="91440" tIns="45720" rIns="91440" bIns="45720" rtlCol="0" anchor="ctr">
            <a:normAutofit/>
          </a:bodyPr>
          <a:lstStyle/>
          <a:p>
            <a:r>
              <a:rPr lang="en-US" b="1" i="0">
                <a:effectLst/>
                <a:latin typeface="Montserrat" pitchFamily="2" charset="0"/>
              </a:rPr>
              <a:t>Concepts </a:t>
            </a:r>
            <a:br>
              <a:rPr lang="en-US" b="1" i="0">
                <a:effectLst/>
                <a:latin typeface="Montserrat" pitchFamily="2" charset="0"/>
              </a:rPr>
            </a:br>
            <a:r>
              <a:rPr lang="en-US" b="1" i="0">
                <a:effectLst/>
                <a:latin typeface="Montserrat" pitchFamily="2" charset="0"/>
              </a:rPr>
              <a:t>and Goals</a:t>
            </a:r>
            <a:endParaRPr lang="en-US" b="1">
              <a:latin typeface="Montserrat" pitchFamily="2" charset="0"/>
            </a:endParaRPr>
          </a:p>
        </p:txBody>
      </p:sp>
      <p:sp>
        <p:nvSpPr>
          <p:cNvPr id="8" name="CasellaDiTesto 7">
            <a:extLst>
              <a:ext uri="{FF2B5EF4-FFF2-40B4-BE49-F238E27FC236}">
                <a16:creationId xmlns:a16="http://schemas.microsoft.com/office/drawing/2014/main" id="{93F2647E-952F-CD22-E13D-FBD2681DC356}"/>
              </a:ext>
            </a:extLst>
          </p:cNvPr>
          <p:cNvSpPr txBox="1"/>
          <p:nvPr/>
        </p:nvSpPr>
        <p:spPr>
          <a:xfrm>
            <a:off x="8660194" y="6294581"/>
            <a:ext cx="1134526" cy="231404"/>
          </a:xfrm>
          <a:prstGeom prst="rect">
            <a:avLst/>
          </a:prstGeom>
          <a:noFill/>
        </p:spPr>
        <p:txBody>
          <a:bodyPr wrap="none" rtlCol="0">
            <a:prstTxWarp prst="textArchDown">
              <a:avLst>
                <a:gd name="adj" fmla="val 33540"/>
              </a:avLst>
            </a:prstTxWarp>
            <a:spAutoFit/>
          </a:bodyPr>
          <a:lstStyle/>
          <a:p>
            <a:r>
              <a:rPr lang="it-IT" sz="1200">
                <a:solidFill>
                  <a:schemeClr val="tx1">
                    <a:alpha val="30000"/>
                  </a:schemeClr>
                </a:solidFill>
              </a:rPr>
              <a:t>Human-like grasping</a:t>
            </a:r>
          </a:p>
        </p:txBody>
      </p:sp>
      <p:pic>
        <p:nvPicPr>
          <p:cNvPr id="2" name="Immagine 1" descr="Immagine che contiene testo, cerchio, logo, design">
            <a:extLst>
              <a:ext uri="{FF2B5EF4-FFF2-40B4-BE49-F238E27FC236}">
                <a16:creationId xmlns:a16="http://schemas.microsoft.com/office/drawing/2014/main" id="{956805B8-62CB-1BBD-E4D9-B3A484E527DB}"/>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9972" b="99930" l="0" r="96762">
                        <a14:foregroundMark x1="25516" y1="27558" x2="26571" y2="23174"/>
                        <a14:foregroundMark x1="26571" y1="23174" x2="34286" y2="15169"/>
                        <a14:foregroundMark x1="34286" y1="15169" x2="46571" y2="11587"/>
                        <a14:foregroundMark x1="46571" y1="11587" x2="56762" y2="11236"/>
                        <a14:foregroundMark x1="56762" y1="11236" x2="66571" y2="16081"/>
                        <a14:foregroundMark x1="66571" y1="16081" x2="71524" y2="22472"/>
                        <a14:foregroundMark x1="71524" y1="22472" x2="73333" y2="29635"/>
                        <a14:foregroundMark x1="73333" y1="29635" x2="69905" y2="38834"/>
                        <a14:foregroundMark x1="69905" y1="38834" x2="62190" y2="44733"/>
                        <a14:foregroundMark x1="62190" y1="44733" x2="48952" y2="47191"/>
                        <a14:foregroundMark x1="45582" y1="46895" x2="44189" y2="46772"/>
                        <a14:foregroundMark x1="48952" y1="47191" x2="45724" y2="46907"/>
                        <a14:foregroundMark x1="36547" y1="44169" x2="26095" y2="33287"/>
                        <a14:foregroundMark x1="26095" y1="33287" x2="26095" y2="31978"/>
                        <a14:foregroundMark x1="41810" y1="22051" x2="46857" y2="28371"/>
                        <a14:foregroundMark x1="46857" y1="28371" x2="36667" y2="26615"/>
                        <a14:foregroundMark x1="36667" y1="26615" x2="49048" y2="39115"/>
                        <a14:foregroundMark x1="49048" y1="39115" x2="51714" y2="29494"/>
                        <a14:foregroundMark x1="51714" y1="29494" x2="41333" y2="37570"/>
                        <a14:foregroundMark x1="41333" y1="37570" x2="58190" y2="37360"/>
                        <a14:foregroundMark x1="58190" y1="37360" x2="64667" y2="24157"/>
                        <a14:foregroundMark x1="64667" y1="24157" x2="56571" y2="19031"/>
                        <a14:foregroundMark x1="56571" y1="19031" x2="42476" y2="17978"/>
                        <a14:foregroundMark x1="42476" y1="17978" x2="33619" y2="22753"/>
                        <a14:foregroundMark x1="33619" y1="22753" x2="30381" y2="30337"/>
                        <a14:foregroundMark x1="30381" y1="30337" x2="34381" y2="39045"/>
                        <a14:foregroundMark x1="34381" y1="39045" x2="43619" y2="43539"/>
                        <a14:foregroundMark x1="43619" y1="43539" x2="54095" y2="44733"/>
                        <a14:foregroundMark x1="54095" y1="44733" x2="68095" y2="33427"/>
                        <a14:foregroundMark x1="68095" y1="33427" x2="71238" y2="26404"/>
                        <a14:foregroundMark x1="71238" y1="26404" x2="62095" y2="22612"/>
                        <a14:foregroundMark x1="62095" y1="22612" x2="62095" y2="22823"/>
                        <a14:foregroundMark x1="50952" y1="20365" x2="53714" y2="29986"/>
                        <a14:foregroundMark x1="25429" y1="27317" x2="25048" y2="29073"/>
                        <a14:foregroundMark x1="25714" y1="27317" x2="25238" y2="29494"/>
                        <a14:foregroundMark x1="25810" y1="31039" x2="26000" y2="26545"/>
                        <a14:foregroundMark x1="75429" y1="69242" x2="67714" y2="63132"/>
                        <a14:foregroundMark x1="67714" y1="63132" x2="53714" y2="60744"/>
                        <a14:foregroundMark x1="45083" y1="50194" x2="45614" y2="56649"/>
                        <a14:foregroundMark x1="44952" y1="59449" x2="44667" y2="60042"/>
                        <a14:foregroundMark x1="45801" y1="50073" x2="46000" y2="55056"/>
                        <a14:foregroundMark x1="43673" y1="58815" x2="42000" y2="61517"/>
                        <a14:foregroundMark x1="46000" y1="55056" x2="45031" y2="56622"/>
                        <a14:foregroundMark x1="42000" y1="61517" x2="36286" y2="60885"/>
                        <a14:foregroundMark x1="52667" y1="58919" x2="56286" y2="61728"/>
                        <a14:foregroundMark x1="90381" y1="48174" x2="95524" y2="54635"/>
                        <a14:foregroundMark x1="95524" y1="54635" x2="96762" y2="61728"/>
                        <a14:foregroundMark x1="96762" y1="61728" x2="93524" y2="67416"/>
                        <a14:foregroundMark x1="8056" y1="50332" x2="4667" y2="62500"/>
                        <a14:foregroundMark x1="4667" y1="62500" x2="6476" y2="69874"/>
                        <a14:foregroundMark x1="6476" y1="69874" x2="6952" y2="70576"/>
                        <a14:foregroundMark x1="1609" y1="57163" x2="1604" y2="57556"/>
                        <a14:foregroundMark x1="1619" y1="56461" x2="1609" y2="57163"/>
                        <a14:foregroundMark x1="1803" y1="64006" x2="2476" y2="65098"/>
                        <a14:foregroundMark x1="49143" y1="48666" x2="49333" y2="68820"/>
                        <a14:foregroundMark x1="34000" y1="90871" x2="43352" y2="95739"/>
                        <a14:foregroundMark x1="44759" y1="95958" x2="53333" y2="96208"/>
                        <a14:foregroundMark x1="53333" y1="96208" x2="64476" y2="91924"/>
                        <a14:foregroundMark x1="64476" y1="91924" x2="65714" y2="90730"/>
                        <a14:foregroundMark x1="45905" y1="95997" x2="56000" y2="95857"/>
                        <a14:foregroundMark x1="56000" y1="95857" x2="57619" y2="95435"/>
                        <a14:foregroundMark x1="46952" y1="24228" x2="51238" y2="27528"/>
                        <a14:foregroundMark x1="56190" y1="28722" x2="51238" y2="20997"/>
                        <a14:foregroundMark x1="51238" y1="20997" x2="56857" y2="27949"/>
                        <a14:foregroundMark x1="47143" y1="24579" x2="46667" y2="26053"/>
                        <a14:foregroundMark x1="45238" y1="25070" x2="47905" y2="23525"/>
                        <a14:foregroundMark x1="47524" y1="23385" x2="46476" y2="19522"/>
                        <a14:foregroundMark x1="1333" y1="64537" x2="971" y2="60112"/>
                        <a14:foregroundMark x1="1429" y1="63272" x2="476" y2="61447"/>
                        <a14:foregroundMark x1="667" y1="61587" x2="667" y2="61587"/>
                        <a14:foregroundMark x1="476" y1="61517" x2="476" y2="60463"/>
                        <a14:foregroundMark x1="762" y1="62149" x2="190" y2="61236"/>
                        <a14:foregroundMark x1="1143" y1="64396" x2="381" y2="61306"/>
                        <a14:foregroundMark x1="1333" y1="64817" x2="476" y2="62781"/>
                        <a14:foregroundMark x1="762" y1="63553" x2="476" y2="62781"/>
                        <a14:foregroundMark x1="1333" y1="64185" x2="286" y2="62921"/>
                        <a14:foregroundMark x1="1905" y1="64396" x2="381" y2="62219"/>
                        <a14:foregroundMark x1="952" y1="65028" x2="434" y2="60112"/>
                        <a14:foregroundMark x1="2000" y1="61798" x2="367" y2="60112"/>
                        <a14:foregroundMark x1="2095" y1="62500" x2="190" y2="64185"/>
                        <a14:foregroundMark x1="1048" y1="62079" x2="381" y2="60112"/>
                        <a14:foregroundMark x1="1429" y1="61938" x2="643" y2="60112"/>
                        <a14:foregroundMark x1="3810" y1="61517" x2="286" y2="61376"/>
                        <a14:foregroundMark x1="1143" y1="61447" x2="755" y2="60112"/>
                        <a14:foregroundMark x1="3905" y1="50211" x2="11714" y2="45787"/>
                        <a14:foregroundMark x1="11714" y1="45787" x2="21143" y2="43258"/>
                        <a14:foregroundMark x1="21143" y1="43258" x2="10571" y2="45576"/>
                        <a14:foregroundMark x1="10571" y1="45576" x2="20000" y2="43118"/>
                        <a14:foregroundMark x1="20000" y1="43118" x2="13810" y2="44944"/>
                        <a14:foregroundMark x1="12095" y1="45014" x2="3714" y2="49228"/>
                        <a14:foregroundMark x1="3714" y1="49228" x2="3524" y2="49649"/>
                        <a14:foregroundMark x1="4762" y1="49298" x2="3810" y2="49789"/>
                        <a14:foregroundMark x1="4190" y1="49719" x2="11714" y2="44944"/>
                        <a14:foregroundMark x1="11714" y1="44944" x2="20762" y2="43118"/>
                        <a14:foregroundMark x1="20762" y1="43118" x2="20857" y2="43118"/>
                        <a14:foregroundMark x1="18190" y1="44522" x2="20952" y2="43399"/>
                        <a14:foregroundMark x1="20000" y1="43610" x2="16381" y2="43048"/>
                        <a14:foregroundMark x1="16667" y1="44101" x2="16000" y2="43680"/>
                        <a14:foregroundMark x1="15429" y1="44242" x2="15238" y2="43188"/>
                        <a14:foregroundMark x1="14476" y1="44382" x2="14000" y2="43890"/>
                        <a14:foregroundMark x1="14286" y1="44593" x2="14667" y2="43680"/>
                        <a14:foregroundMark x1="12667" y1="45225" x2="13714" y2="44101"/>
                        <a14:foregroundMark x1="13429" y1="45014" x2="13048" y2="44031"/>
                        <a14:foregroundMark x1="12381" y1="45435" x2="11143" y2="44663"/>
                        <a14:foregroundMark x1="12000" y1="45716" x2="11905" y2="44452"/>
                        <a14:foregroundMark x1="12571" y1="45225" x2="12381" y2="44382"/>
                        <a14:foregroundMark x1="10667" y1="45997" x2="10667" y2="45084"/>
                        <a14:foregroundMark x1="10286" y1="46419" x2="9714" y2="45084"/>
                        <a14:foregroundMark x1="9238" y1="46840" x2="7524" y2="46699"/>
                        <a14:foregroundMark x1="9048" y1="46629" x2="8476" y2="46278"/>
                        <a14:foregroundMark x1="8857" y1="45997" x2="8762" y2="45576"/>
                        <a14:foregroundMark x1="9238" y1="46208" x2="9429" y2="45646"/>
                        <a14:foregroundMark x1="7905" y1="47051" x2="6476" y2="46770"/>
                        <a14:foregroundMark x1="7143" y1="47683" x2="5524" y2="47261"/>
                        <a14:foregroundMark x1="5810" y1="48525" x2="5143" y2="47753"/>
                        <a14:foregroundMark x1="5810" y1="48455" x2="5429" y2="47612"/>
                        <a14:foregroundMark x1="5429" y1="48806" x2="4857" y2="47753"/>
                        <a14:foregroundMark x1="4762" y1="48947" x2="4476" y2="48385"/>
                        <a14:foregroundMark x1="4476" y1="49298" x2="3238" y2="49017"/>
                        <a14:foregroundMark x1="4571" y1="49649" x2="3524" y2="50070"/>
                        <a14:foregroundMark x1="4667" y1="49228" x2="3048" y2="49579"/>
                        <a14:foregroundMark x1="3905" y1="50000" x2="3810" y2="48736"/>
                        <a14:foregroundMark x1="4476" y1="50000" x2="3238" y2="48876"/>
                        <a14:foregroundMark x1="9619" y1="46348" x2="9048" y2="45365"/>
                        <a14:foregroundMark x1="15905" y1="44031" x2="16095" y2="43539"/>
                        <a14:foregroundMark x1="15429" y1="44242" x2="16952" y2="43188"/>
                        <a14:foregroundMark x1="18476" y1="43750" x2="18000" y2="42978"/>
                        <a14:foregroundMark x1="19048" y1="43680" x2="18952" y2="42907"/>
                        <a14:foregroundMark x1="17905" y1="43329" x2="17714" y2="42978"/>
                        <a14:foregroundMark x1="19238" y1="43399" x2="20476" y2="43048"/>
                        <a14:foregroundMark x1="19619" y1="43961" x2="21143" y2="43680"/>
                        <a14:foregroundMark x1="19810" y1="43820" x2="21524" y2="43469"/>
                        <a14:foregroundMark x1="20571" y1="43399" x2="20952" y2="42978"/>
                        <a14:foregroundMark x1="19905" y1="43539" x2="20571" y2="42978"/>
                        <a14:foregroundMark x1="19619" y1="43539" x2="20190" y2="42837"/>
                        <a14:foregroundMark x1="20190" y1="43750" x2="20857" y2="42837"/>
                        <a14:foregroundMark x1="19333" y1="44031" x2="19810" y2="42837"/>
                        <a14:foregroundMark x1="8000" y1="47051" x2="7048" y2="46419"/>
                        <a14:foregroundMark x1="8476" y1="46699" x2="7714" y2="46208"/>
                        <a14:foregroundMark x1="8762" y1="46699" x2="8000" y2="46067"/>
                        <a14:foregroundMark x1="10476" y1="46348" x2="10000" y2="44874"/>
                        <a14:foregroundMark x1="12952" y1="44944" x2="13143" y2="44452"/>
                        <a14:foregroundMark x1="13619" y1="44593" x2="13238" y2="43890"/>
                        <a14:foregroundMark x1="17810" y1="43610" x2="17810" y2="42767"/>
                        <a14:foregroundMark x1="16286" y1="43890" x2="16667" y2="42907"/>
                        <a14:foregroundMark x1="16476" y1="43750" x2="16095" y2="42837"/>
                        <a14:foregroundMark x1="14857" y1="44171" x2="14286" y2="43820"/>
                        <a14:foregroundMark x1="5429" y1="47191" x2="5238" y2="46699"/>
                        <a14:foregroundMark x1="3905" y1="49860" x2="3524" y2="50421"/>
                        <a14:foregroundMark x1="73238" y1="43188" x2="91905" y2="46489"/>
                        <a14:foregroundMark x1="91905" y1="46489" x2="95810" y2="49228"/>
                        <a14:foregroundMark x1="94952" y1="48736" x2="95810" y2="48385"/>
                        <a14:foregroundMark x1="95048" y1="48876" x2="95143" y2="48104"/>
                        <a14:foregroundMark x1="95429" y1="49298" x2="95524" y2="48315"/>
                        <a14:foregroundMark x1="95143" y1="48596" x2="94381" y2="49157"/>
                        <a14:foregroundMark x1="95429" y1="48525" x2="94857" y2="49228"/>
                        <a14:foregroundMark x1="94000" y1="48455" x2="94000" y2="47261"/>
                        <a14:foregroundMark x1="94857" y1="48947" x2="94667" y2="47261"/>
                        <a14:foregroundMark x1="93143" y1="47893" x2="93238" y2="46629"/>
                        <a14:foregroundMark x1="93333" y1="47683" x2="93810" y2="46980"/>
                        <a14:foregroundMark x1="92095" y1="46770" x2="92286" y2="45576"/>
                        <a14:foregroundMark x1="91524" y1="46278" x2="91143" y2="44944"/>
                        <a14:foregroundMark x1="90857" y1="46489" x2="89905" y2="44593"/>
                        <a14:foregroundMark x1="89524" y1="45857" x2="88571" y2="44171"/>
                        <a14:foregroundMark x1="87905" y1="45435" x2="88190" y2="44171"/>
                        <a14:foregroundMark x1="85810" y1="45084" x2="86381" y2="43610"/>
                        <a14:foregroundMark x1="86857" y1="45225" x2="87333" y2="44101"/>
                        <a14:foregroundMark x1="87905" y1="45365" x2="88190" y2="44031"/>
                        <a14:foregroundMark x1="88857" y1="45365" x2="88952" y2="44242"/>
                        <a14:foregroundMark x1="88000" y1="44874" x2="89810" y2="44171"/>
                        <a14:foregroundMark x1="94000" y1="48034" x2="95714" y2="47823"/>
                        <a14:foregroundMark x1="95048" y1="48876" x2="96476" y2="48876"/>
                        <a14:foregroundMark x1="85619" y1="45014" x2="84857" y2="43610"/>
                        <a14:foregroundMark x1="85524" y1="44663" x2="85333" y2="43750"/>
                        <a14:foregroundMark x1="85714" y1="44803" x2="85524" y2="43750"/>
                        <a14:foregroundMark x1="85429" y1="44944" x2="83810" y2="43399"/>
                        <a14:foregroundMark x1="85429" y1="44663" x2="81905" y2="43329"/>
                        <a14:foregroundMark x1="83333" y1="44663" x2="82571" y2="42907"/>
                        <a14:foregroundMark x1="77714" y1="44171" x2="71714" y2="43680"/>
                        <a14:foregroundMark x1="73810" y1="44171" x2="72762" y2="42767"/>
                        <a14:foregroundMark x1="73905" y1="43890" x2="73714" y2="42486"/>
                        <a14:foregroundMark x1="74952" y1="44242" x2="75333" y2="42697"/>
                        <a14:foregroundMark x1="74571" y1="43539" x2="74381" y2="42978"/>
                        <a14:foregroundMark x1="75810" y1="44242" x2="76476" y2="43048"/>
                        <a14:foregroundMark x1="77143" y1="43961" x2="77429" y2="42837"/>
                        <a14:foregroundMark x1="77905" y1="43961" x2="78667" y2="42626"/>
                        <a14:foregroundMark x1="79143" y1="44171" x2="80095" y2="43118"/>
                        <a14:foregroundMark x1="80857" y1="43890" x2="81048" y2="42907"/>
                        <a14:foregroundMark x1="82095" y1="43961" x2="81905" y2="42978"/>
                        <a14:foregroundMark x1="81905" y1="44171" x2="79429" y2="42626"/>
                        <a14:foregroundMark x1="80190" y1="44101" x2="79143" y2="42907"/>
                        <a14:foregroundMark x1="77333" y1="43890" x2="76286" y2="42626"/>
                        <a14:foregroundMark x1="74762" y1="44171" x2="70762" y2="44031"/>
                        <a14:foregroundMark x1="73810" y1="43961" x2="72286" y2="43118"/>
                        <a14:foregroundMark x1="82857" y1="43610" x2="83333" y2="42978"/>
                        <a14:foregroundMark x1="82857" y1="44593" x2="82762" y2="42978"/>
                        <a14:foregroundMark x1="74762" y1="43610" x2="74286" y2="42556"/>
                        <a14:foregroundMark x1="82857" y1="43820" x2="84381" y2="43048"/>
                        <a14:foregroundMark x1="84857" y1="44101" x2="85524" y2="43820"/>
                        <a14:foregroundMark x1="77524" y1="43048" x2="78571" y2="42416"/>
                        <a14:foregroundMark x1="78190" y1="43469" x2="77714" y2="42416"/>
                        <a14:foregroundMark x1="80286" y1="42767" x2="80667" y2="42205"/>
                        <a14:foregroundMark x1="73810" y1="43539" x2="72381" y2="42837"/>
                        <a14:foregroundMark x1="85524" y1="44312" x2="85619" y2="43469"/>
                        <a14:foregroundMark x1="94952" y1="48736" x2="95905" y2="49649"/>
                        <a14:foregroundMark x1="95238" y1="48806" x2="96762" y2="48666"/>
                        <a14:foregroundMark x1="78190" y1="42978" x2="77905" y2="42205"/>
                        <a14:foregroundMark x1="47143" y1="60393" x2="47714" y2="49789"/>
                        <a14:foregroundMark x1="54476" y1="54073" x2="54095" y2="50702"/>
                        <a14:foregroundMark x1="60000" y1="60463" x2="64571" y2="60183"/>
                        <a14:foregroundMark x1="67333" y1="59270" x2="74476" y2="54916"/>
                        <a14:foregroundMark x1="52476" y1="58497" x2="55429" y2="61938"/>
                        <a14:foregroundMark x1="37714" y1="60604" x2="32000" y2="58848"/>
                        <a14:foregroundMark x1="1238" y1="63904" x2="952" y2="58708"/>
                        <a14:foregroundMark x1="1429" y1="64747" x2="2000" y2="58778"/>
                        <a14:foregroundMark x1="42571" y1="96489" x2="52762" y2="97683"/>
                        <a14:foregroundMark x1="52762" y1="97683" x2="58190" y2="96489"/>
                        <a14:foregroundMark x1="37429" y1="94452" x2="46000" y2="97331"/>
                        <a14:foregroundMark x1="46000" y1="97331" x2="59905" y2="96067"/>
                        <a14:foregroundMark x1="34857" y1="93399" x2="45333" y2="97191"/>
                        <a14:foregroundMark x1="45333" y1="97191" x2="55333" y2="97121"/>
                        <a14:foregroundMark x1="55333" y1="97121" x2="63689" y2="94348"/>
                        <a14:foregroundMark x1="34286" y1="92767" x2="42857" y2="96699"/>
                        <a14:foregroundMark x1="42857" y1="96699" x2="53048" y2="97402"/>
                        <a14:foregroundMark x1="53048" y1="97402" x2="62286" y2="94733"/>
                        <a14:foregroundMark x1="62286" y1="94733" x2="63333" y2="94101"/>
                        <a14:foregroundMark x1="53048" y1="97612" x2="53048" y2="97542"/>
                        <a14:backgroundMark x1="5429" y1="9340" x2="18381" y2="9831"/>
                        <a14:backgroundMark x1="18381" y1="9831" x2="20571" y2="17556"/>
                        <a14:backgroundMark x1="20571" y1="17556" x2="13714" y2="25632"/>
                        <a14:backgroundMark x1="13714" y1="25632" x2="15810" y2="35393"/>
                        <a14:backgroundMark x1="15810" y1="35393" x2="15619" y2="34831"/>
                        <a14:backgroundMark x1="24571" y1="30407" x2="24095" y2="31531"/>
                        <a14:backgroundMark x1="37524" y1="45857" x2="42381" y2="47612"/>
                        <a14:backgroundMark x1="37714" y1="45576" x2="37714" y2="45576"/>
                        <a14:backgroundMark x1="38762" y1="45857" x2="36762" y2="45295"/>
                        <a14:backgroundMark x1="24858" y1="29450" x2="24571" y2="31390"/>
                        <a14:backgroundMark x1="44381" y1="57444" x2="44381" y2="57444"/>
                        <a14:backgroundMark x1="44381" y1="57444" x2="44476" y2="56952"/>
                        <a14:backgroundMark x1="44571" y1="58567" x2="44571" y2="56882"/>
                        <a14:backgroundMark x1="44571" y1="58848" x2="44571" y2="56601"/>
                        <a14:backgroundMark x1="44381" y1="57865" x2="44381" y2="57865"/>
                        <a14:backgroundMark x1="44286" y1="57725" x2="44381" y2="57865"/>
                        <a14:backgroundMark x1="44571" y1="56601" x2="44381" y2="58848"/>
                        <a14:backgroundMark x1="44381" y1="59129" x2="44571" y2="58638"/>
                        <a14:backgroundMark x1="48095" y1="59972" x2="48095" y2="59480"/>
                        <a14:backgroundMark x1="42857" y1="47542" x2="43905" y2="47191"/>
                        <a14:backgroundMark x1="43619" y1="47261" x2="44571" y2="50281"/>
                        <a14:backgroundMark x1="0" y1="57654" x2="33" y2="57951"/>
                        <a14:backgroundMark x1="0" y1="57163" x2="0" y2="57163"/>
                        <a14:backgroundMark x1="95" y1="57725" x2="0" y2="58357"/>
                        <a14:backgroundMark x1="95" y1="58146" x2="0" y2="59621"/>
                        <a14:backgroundMark x1="0" y1="59199" x2="0" y2="60112"/>
                        <a14:backgroundMark x1="286" y1="64537" x2="95" y2="63553"/>
                        <a14:backgroundMark x1="0" y1="63904" x2="0" y2="63764"/>
                        <a14:backgroundMark x1="95" y1="63624" x2="0" y2="62921"/>
                        <a14:backgroundMark x1="21524" y1="78301" x2="22190" y2="77598"/>
                        <a14:backgroundMark x1="2762" y1="50772" x2="3463" y2="50368"/>
                        <a14:backgroundMark x1="53333" y1="63764" x2="53333" y2="63764"/>
                        <a14:backgroundMark x1="52190" y1="61166" x2="52000" y2="60323"/>
                        <a14:backgroundMark x1="35848" y1="99550" x2="35524" y2="99930"/>
                        <a14:backgroundMark x1="37333" y1="98244" x2="36476" y2="99017"/>
                        <a14:backgroundMark x1="36476" y1="99228" x2="47333" y2="99719"/>
                        <a14:backgroundMark x1="53674" y1="98993" x2="60190" y2="99508"/>
                        <a14:backgroundMark x1="51656" y1="98834" x2="53643" y2="98991"/>
                        <a14:backgroundMark x1="46617" y1="98436" x2="49703" y2="98680"/>
                        <a14:backgroundMark x1="41625" y1="98042" x2="43719" y2="98207"/>
                        <a14:backgroundMark x1="38857" y1="97823" x2="30501" y2="97163"/>
                        <a14:backgroundMark x1="53622" y1="98942" x2="51711" y2="98777"/>
                        <a14:backgroundMark x1="60190" y1="99508" x2="53653" y2="98944"/>
                        <a14:backgroundMark x1="49619" y1="98596" x2="40381" y2="99930"/>
                        <a14:backgroundMark x1="61333" y1="98947" x2="59714" y2="98034"/>
                        <a14:backgroundMark x1="63524" y1="95506" x2="65714" y2="93820"/>
                        <a14:backgroundMark x1="65333" y1="94733" x2="64190" y2="94382"/>
                        <a14:backgroundMark x1="65429" y1="94101" x2="64095" y2="94663"/>
                        <a14:backgroundMark x1="64381" y1="95365" x2="64000" y2="94733"/>
                      </a14:backgroundRemoval>
                    </a14:imgEffect>
                  </a14:imgLayer>
                </a14:imgProps>
              </a:ext>
              <a:ext uri="{28A0092B-C50C-407E-A947-70E740481C1C}">
                <a14:useLocalDpi xmlns:a14="http://schemas.microsoft.com/office/drawing/2010/main" val="0"/>
              </a:ext>
            </a:extLst>
          </a:blip>
          <a:srcRect l="-6096" t="41930" r="55410" b="22212"/>
          <a:stretch/>
        </p:blipFill>
        <p:spPr>
          <a:xfrm>
            <a:off x="6393873" y="2521527"/>
            <a:ext cx="2597727" cy="2492413"/>
          </a:xfrm>
          <a:prstGeom prst="flowChartConnector">
            <a:avLst/>
          </a:prstGeom>
        </p:spPr>
      </p:pic>
      <p:sp>
        <p:nvSpPr>
          <p:cNvPr id="5" name="CasellaDiTesto 4">
            <a:extLst>
              <a:ext uri="{FF2B5EF4-FFF2-40B4-BE49-F238E27FC236}">
                <a16:creationId xmlns:a16="http://schemas.microsoft.com/office/drawing/2014/main" id="{5432C881-C7BD-08EE-BB43-9400DC8E762B}"/>
              </a:ext>
            </a:extLst>
          </p:cNvPr>
          <p:cNvSpPr txBox="1"/>
          <p:nvPr/>
        </p:nvSpPr>
        <p:spPr>
          <a:xfrm>
            <a:off x="695737" y="2225549"/>
            <a:ext cx="4798415" cy="2602089"/>
          </a:xfrm>
          <a:prstGeom prst="rect">
            <a:avLst/>
          </a:prstGeom>
        </p:spPr>
        <p:txBody>
          <a:bodyPr vert="horz" lIns="91440" tIns="45720" rIns="91440" bIns="45720" rtlCol="0" anchor="t">
            <a:normAutofit fontScale="92500" lnSpcReduction="20000"/>
          </a:bodyPr>
          <a:lstStyle/>
          <a:p>
            <a:pPr>
              <a:lnSpc>
                <a:spcPct val="90000"/>
              </a:lnSpc>
              <a:spcAft>
                <a:spcPts val="600"/>
              </a:spcAft>
            </a:pPr>
            <a:endParaRPr lang="en-US" sz="2000" b="1" i="0" u="none" strike="noStrike" baseline="0"/>
          </a:p>
          <a:p>
            <a:pPr marL="57150" algn="ctr">
              <a:lnSpc>
                <a:spcPct val="90000"/>
              </a:lnSpc>
              <a:spcAft>
                <a:spcPts val="600"/>
              </a:spcAft>
            </a:pPr>
            <a:r>
              <a:rPr lang="en-US" sz="2200" b="1" i="0" u="none" strike="noStrike" baseline="0">
                <a:latin typeface="Montserrat" pitchFamily="2" charset="0"/>
              </a:rPr>
              <a:t>Anthropomorphism</a:t>
            </a:r>
            <a:r>
              <a:rPr lang="en-US" sz="2200" b="1">
                <a:latin typeface="Montserrat" pitchFamily="2" charset="0"/>
              </a:rPr>
              <a:t> </a:t>
            </a:r>
          </a:p>
          <a:p>
            <a:pPr marL="57150" algn="ctr">
              <a:lnSpc>
                <a:spcPct val="110000"/>
              </a:lnSpc>
              <a:spcAft>
                <a:spcPts val="600"/>
              </a:spcAft>
            </a:pPr>
            <a:endParaRPr lang="en-US" sz="2000" b="1">
              <a:latin typeface="Montserrat" pitchFamily="2" charset="0"/>
            </a:endParaRPr>
          </a:p>
          <a:p>
            <a:pPr marL="57150" algn="ctr">
              <a:lnSpc>
                <a:spcPct val="120000"/>
              </a:lnSpc>
              <a:spcAft>
                <a:spcPts val="600"/>
              </a:spcAft>
            </a:pPr>
            <a:r>
              <a:rPr lang="en-US" sz="2200" b="0" i="0">
                <a:effectLst/>
                <a:latin typeface="Montserrat" pitchFamily="2" charset="0"/>
              </a:rPr>
              <a:t>Hannes, </a:t>
            </a:r>
            <a:r>
              <a:rPr lang="en-US" sz="2200" b="1" i="0">
                <a:effectLst/>
                <a:latin typeface="Montserrat" pitchFamily="2" charset="0"/>
              </a:rPr>
              <a:t>authentically replicate </a:t>
            </a:r>
            <a:r>
              <a:rPr lang="en-US" sz="2200" b="0" i="0">
                <a:effectLst/>
                <a:latin typeface="Montserrat" pitchFamily="2" charset="0"/>
              </a:rPr>
              <a:t>the shape, dimensions, weight, and kinematics of </a:t>
            </a:r>
            <a:r>
              <a:rPr lang="en-US" sz="2200" b="1" i="0">
                <a:effectLst/>
                <a:latin typeface="Montserrat" pitchFamily="2" charset="0"/>
              </a:rPr>
              <a:t>the human hand</a:t>
            </a:r>
            <a:r>
              <a:rPr lang="en-US" sz="2200">
                <a:latin typeface="Montserrat" pitchFamily="2" charset="0"/>
              </a:rPr>
              <a:t>. </a:t>
            </a:r>
            <a:r>
              <a:rPr lang="en-GB" sz="2000">
                <a:latin typeface="Montserrat" pitchFamily="2" charset="0"/>
                <a:ea typeface="Yu Mincho" panose="02020400000000000000" pitchFamily="18" charset="-128"/>
                <a:cs typeface="Arial" panose="020B0604020202020204" pitchFamily="34" charset="0"/>
              </a:rPr>
              <a:t>E</a:t>
            </a:r>
            <a:r>
              <a:rPr lang="en-GB" sz="2000">
                <a:effectLst/>
                <a:latin typeface="Montserrat" pitchFamily="2" charset="0"/>
                <a:ea typeface="Yu Mincho" panose="02020400000000000000" pitchFamily="18" charset="-128"/>
                <a:cs typeface="Arial" panose="020B0604020202020204" pitchFamily="34" charset="0"/>
              </a:rPr>
              <a:t>xhibiting exceptional similarity to a human hand</a:t>
            </a:r>
            <a:endParaRPr lang="en-US" sz="2000" b="1" i="0" u="none" strike="noStrike" baseline="0">
              <a:latin typeface="Montserrat" pitchFamily="2" charset="0"/>
            </a:endParaRPr>
          </a:p>
          <a:p>
            <a:pPr marL="57150">
              <a:lnSpc>
                <a:spcPct val="90000"/>
              </a:lnSpc>
              <a:spcAft>
                <a:spcPts val="600"/>
              </a:spcAft>
            </a:pPr>
            <a:endParaRPr lang="en-US" sz="2000" b="1" i="0" u="none" strike="noStrike" baseline="0"/>
          </a:p>
          <a:p>
            <a:pPr indent="-228600">
              <a:lnSpc>
                <a:spcPct val="90000"/>
              </a:lnSpc>
              <a:spcAft>
                <a:spcPts val="600"/>
              </a:spcAft>
              <a:buFont typeface="Arial" panose="020B0604020202020204" pitchFamily="34" charset="0"/>
              <a:buChar char="•"/>
            </a:pPr>
            <a:endParaRPr lang="en-US" sz="2000" b="1" i="0" u="none" strike="noStrike" baseline="0"/>
          </a:p>
          <a:p>
            <a:pPr indent="-228600">
              <a:lnSpc>
                <a:spcPct val="90000"/>
              </a:lnSpc>
              <a:spcAft>
                <a:spcPts val="600"/>
              </a:spcAft>
              <a:buFont typeface="Arial" panose="020B0604020202020204" pitchFamily="34" charset="0"/>
              <a:buChar char="•"/>
            </a:pPr>
            <a:endParaRPr lang="en-US" sz="2000"/>
          </a:p>
        </p:txBody>
      </p:sp>
    </p:spTree>
    <p:extLst>
      <p:ext uri="{BB962C8B-B14F-4D97-AF65-F5344CB8AC3E}">
        <p14:creationId xmlns:p14="http://schemas.microsoft.com/office/powerpoint/2010/main" val="33707899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3261">
        <p159:morph option="byObject"/>
      </p:transition>
    </mc:Choice>
    <mc:Fallback xmlns="">
      <p:transition spd="slow" advTm="33261">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magine 5" descr="Immagine che contiene testo, cerchio, logo, design&#10;&#10;Descrizione generata automaticamente">
            <a:extLst>
              <a:ext uri="{FF2B5EF4-FFF2-40B4-BE49-F238E27FC236}">
                <a16:creationId xmlns:a16="http://schemas.microsoft.com/office/drawing/2014/main" id="{8EBF8942-9BE7-C61B-9AFE-A2207EC43FB7}"/>
              </a:ext>
            </a:extLst>
          </p:cNvPr>
          <p:cNvPicPr>
            <a:picLocks noChangeAspect="1"/>
          </p:cNvPicPr>
          <p:nvPr/>
        </p:nvPicPr>
        <p:blipFill rotWithShape="1">
          <a:blip r:embed="rId3">
            <a:alphaModFix amt="20000"/>
            <a:extLst>
              <a:ext uri="{BEBA8EAE-BF5A-486C-A8C5-ECC9F3942E4B}">
                <a14:imgProps xmlns:a14="http://schemas.microsoft.com/office/drawing/2010/main">
                  <a14:imgLayer r:embed="rId4">
                    <a14:imgEffect>
                      <a14:backgroundRemoval t="9972" b="99930" l="0" r="96762">
                        <a14:foregroundMark x1="25516" y1="27558" x2="26571" y2="23174"/>
                        <a14:foregroundMark x1="26571" y1="23174" x2="34286" y2="15169"/>
                        <a14:foregroundMark x1="34286" y1="15169" x2="46571" y2="11587"/>
                        <a14:foregroundMark x1="46571" y1="11587" x2="56762" y2="11236"/>
                        <a14:foregroundMark x1="56762" y1="11236" x2="66571" y2="16081"/>
                        <a14:foregroundMark x1="66571" y1="16081" x2="71524" y2="22472"/>
                        <a14:foregroundMark x1="71524" y1="22472" x2="73333" y2="29635"/>
                        <a14:foregroundMark x1="73333" y1="29635" x2="69905" y2="38834"/>
                        <a14:foregroundMark x1="69905" y1="38834" x2="62190" y2="44733"/>
                        <a14:foregroundMark x1="62190" y1="44733" x2="48952" y2="47191"/>
                        <a14:foregroundMark x1="45582" y1="46895" x2="44189" y2="46772"/>
                        <a14:foregroundMark x1="48952" y1="47191" x2="45724" y2="46907"/>
                        <a14:foregroundMark x1="36547" y1="44169" x2="26095" y2="33287"/>
                        <a14:foregroundMark x1="26095" y1="33287" x2="26095" y2="31978"/>
                        <a14:foregroundMark x1="41810" y1="22051" x2="46857" y2="28371"/>
                        <a14:foregroundMark x1="46857" y1="28371" x2="36667" y2="26615"/>
                        <a14:foregroundMark x1="36667" y1="26615" x2="49048" y2="39115"/>
                        <a14:foregroundMark x1="49048" y1="39115" x2="51714" y2="29494"/>
                        <a14:foregroundMark x1="51714" y1="29494" x2="41333" y2="37570"/>
                        <a14:foregroundMark x1="41333" y1="37570" x2="58190" y2="37360"/>
                        <a14:foregroundMark x1="58190" y1="37360" x2="64667" y2="24157"/>
                        <a14:foregroundMark x1="64667" y1="24157" x2="56571" y2="19031"/>
                        <a14:foregroundMark x1="56571" y1="19031" x2="42476" y2="17978"/>
                        <a14:foregroundMark x1="42476" y1="17978" x2="33619" y2="22753"/>
                        <a14:foregroundMark x1="33619" y1="22753" x2="30381" y2="30337"/>
                        <a14:foregroundMark x1="30381" y1="30337" x2="34381" y2="39045"/>
                        <a14:foregroundMark x1="34381" y1="39045" x2="43619" y2="43539"/>
                        <a14:foregroundMark x1="43619" y1="43539" x2="54095" y2="44733"/>
                        <a14:foregroundMark x1="54095" y1="44733" x2="68095" y2="33427"/>
                        <a14:foregroundMark x1="68095" y1="33427" x2="71238" y2="26404"/>
                        <a14:foregroundMark x1="71238" y1="26404" x2="62095" y2="22612"/>
                        <a14:foregroundMark x1="62095" y1="22612" x2="62095" y2="22823"/>
                        <a14:foregroundMark x1="50952" y1="20365" x2="53714" y2="29986"/>
                        <a14:foregroundMark x1="25429" y1="27317" x2="25048" y2="29073"/>
                        <a14:foregroundMark x1="25714" y1="27317" x2="25238" y2="29494"/>
                        <a14:foregroundMark x1="25810" y1="31039" x2="26000" y2="26545"/>
                        <a14:foregroundMark x1="75429" y1="69242" x2="67714" y2="63132"/>
                        <a14:foregroundMark x1="67714" y1="63132" x2="53714" y2="60744"/>
                        <a14:foregroundMark x1="45083" y1="50194" x2="45614" y2="56649"/>
                        <a14:foregroundMark x1="44952" y1="59449" x2="44667" y2="60042"/>
                        <a14:foregroundMark x1="45801" y1="50073" x2="46000" y2="55056"/>
                        <a14:foregroundMark x1="43673" y1="58815" x2="42000" y2="61517"/>
                        <a14:foregroundMark x1="46000" y1="55056" x2="45031" y2="56622"/>
                        <a14:foregroundMark x1="42000" y1="61517" x2="36286" y2="60885"/>
                        <a14:foregroundMark x1="52667" y1="58919" x2="56286" y2="61728"/>
                        <a14:foregroundMark x1="90381" y1="48174" x2="95524" y2="54635"/>
                        <a14:foregroundMark x1="95524" y1="54635" x2="96762" y2="61728"/>
                        <a14:foregroundMark x1="96762" y1="61728" x2="93524" y2="67416"/>
                        <a14:foregroundMark x1="8056" y1="50332" x2="4667" y2="62500"/>
                        <a14:foregroundMark x1="4667" y1="62500" x2="6476" y2="69874"/>
                        <a14:foregroundMark x1="6476" y1="69874" x2="6952" y2="70576"/>
                        <a14:foregroundMark x1="1609" y1="57163" x2="1604" y2="57556"/>
                        <a14:foregroundMark x1="1619" y1="56461" x2="1609" y2="57163"/>
                        <a14:foregroundMark x1="1803" y1="64006" x2="2476" y2="65098"/>
                        <a14:foregroundMark x1="49143" y1="48666" x2="49333" y2="68820"/>
                        <a14:foregroundMark x1="34000" y1="90871" x2="43352" y2="95739"/>
                        <a14:foregroundMark x1="44759" y1="95958" x2="53333" y2="96208"/>
                        <a14:foregroundMark x1="53333" y1="96208" x2="64476" y2="91924"/>
                        <a14:foregroundMark x1="64476" y1="91924" x2="65714" y2="90730"/>
                        <a14:foregroundMark x1="45905" y1="95997" x2="56000" y2="95857"/>
                        <a14:foregroundMark x1="56000" y1="95857" x2="57619" y2="95435"/>
                        <a14:foregroundMark x1="46952" y1="24228" x2="51238" y2="27528"/>
                        <a14:foregroundMark x1="56190" y1="28722" x2="51238" y2="20997"/>
                        <a14:foregroundMark x1="51238" y1="20997" x2="56857" y2="27949"/>
                        <a14:foregroundMark x1="47143" y1="24579" x2="46667" y2="26053"/>
                        <a14:foregroundMark x1="45238" y1="25070" x2="47905" y2="23525"/>
                        <a14:foregroundMark x1="47524" y1="23385" x2="46476" y2="19522"/>
                        <a14:foregroundMark x1="1333" y1="64537" x2="971" y2="60112"/>
                        <a14:foregroundMark x1="1429" y1="63272" x2="476" y2="61447"/>
                        <a14:foregroundMark x1="667" y1="61587" x2="667" y2="61587"/>
                        <a14:foregroundMark x1="476" y1="61517" x2="476" y2="60463"/>
                        <a14:foregroundMark x1="762" y1="62149" x2="190" y2="61236"/>
                        <a14:foregroundMark x1="1143" y1="64396" x2="381" y2="61306"/>
                        <a14:foregroundMark x1="1333" y1="64817" x2="476" y2="62781"/>
                        <a14:foregroundMark x1="762" y1="63553" x2="476" y2="62781"/>
                        <a14:foregroundMark x1="1333" y1="64185" x2="286" y2="62921"/>
                        <a14:foregroundMark x1="1905" y1="64396" x2="381" y2="62219"/>
                        <a14:foregroundMark x1="952" y1="65028" x2="434" y2="60112"/>
                        <a14:foregroundMark x1="2000" y1="61798" x2="367" y2="60112"/>
                        <a14:foregroundMark x1="2095" y1="62500" x2="190" y2="64185"/>
                        <a14:foregroundMark x1="1048" y1="62079" x2="381" y2="60112"/>
                        <a14:foregroundMark x1="1429" y1="61938" x2="643" y2="60112"/>
                        <a14:foregroundMark x1="3810" y1="61517" x2="286" y2="61376"/>
                        <a14:foregroundMark x1="1143" y1="61447" x2="755" y2="60112"/>
                        <a14:foregroundMark x1="3905" y1="50211" x2="11714" y2="45787"/>
                        <a14:foregroundMark x1="11714" y1="45787" x2="21143" y2="43258"/>
                        <a14:foregroundMark x1="21143" y1="43258" x2="10571" y2="45576"/>
                        <a14:foregroundMark x1="10571" y1="45576" x2="20000" y2="43118"/>
                        <a14:foregroundMark x1="20000" y1="43118" x2="13810" y2="44944"/>
                        <a14:foregroundMark x1="12095" y1="45014" x2="3714" y2="49228"/>
                        <a14:foregroundMark x1="3714" y1="49228" x2="3524" y2="49649"/>
                        <a14:foregroundMark x1="4762" y1="49298" x2="3810" y2="49789"/>
                        <a14:foregroundMark x1="4190" y1="49719" x2="11714" y2="44944"/>
                        <a14:foregroundMark x1="11714" y1="44944" x2="20762" y2="43118"/>
                        <a14:foregroundMark x1="20762" y1="43118" x2="20857" y2="43118"/>
                        <a14:foregroundMark x1="18190" y1="44522" x2="20952" y2="43399"/>
                        <a14:foregroundMark x1="20000" y1="43610" x2="16381" y2="43048"/>
                        <a14:foregroundMark x1="16667" y1="44101" x2="16000" y2="43680"/>
                        <a14:foregroundMark x1="15429" y1="44242" x2="15238" y2="43188"/>
                        <a14:foregroundMark x1="14476" y1="44382" x2="14000" y2="43890"/>
                        <a14:foregroundMark x1="14286" y1="44593" x2="14667" y2="43680"/>
                        <a14:foregroundMark x1="12667" y1="45225" x2="13714" y2="44101"/>
                        <a14:foregroundMark x1="13429" y1="45014" x2="13048" y2="44031"/>
                        <a14:foregroundMark x1="12381" y1="45435" x2="11143" y2="44663"/>
                        <a14:foregroundMark x1="12000" y1="45716" x2="11905" y2="44452"/>
                        <a14:foregroundMark x1="12571" y1="45225" x2="12381" y2="44382"/>
                        <a14:foregroundMark x1="10667" y1="45997" x2="10667" y2="45084"/>
                        <a14:foregroundMark x1="10286" y1="46419" x2="9714" y2="45084"/>
                        <a14:foregroundMark x1="9238" y1="46840" x2="7524" y2="46699"/>
                        <a14:foregroundMark x1="9048" y1="46629" x2="8476" y2="46278"/>
                        <a14:foregroundMark x1="8857" y1="45997" x2="8762" y2="45576"/>
                        <a14:foregroundMark x1="9238" y1="46208" x2="9429" y2="45646"/>
                        <a14:foregroundMark x1="7905" y1="47051" x2="6476" y2="46770"/>
                        <a14:foregroundMark x1="7143" y1="47683" x2="5524" y2="47261"/>
                        <a14:foregroundMark x1="5810" y1="48525" x2="5143" y2="47753"/>
                        <a14:foregroundMark x1="5810" y1="48455" x2="5429" y2="47612"/>
                        <a14:foregroundMark x1="5429" y1="48806" x2="4857" y2="47753"/>
                        <a14:foregroundMark x1="4762" y1="48947" x2="4476" y2="48385"/>
                        <a14:foregroundMark x1="4476" y1="49298" x2="3238" y2="49017"/>
                        <a14:foregroundMark x1="4571" y1="49649" x2="3524" y2="50070"/>
                        <a14:foregroundMark x1="4667" y1="49228" x2="3048" y2="49579"/>
                        <a14:foregroundMark x1="3905" y1="50000" x2="3810" y2="48736"/>
                        <a14:foregroundMark x1="4476" y1="50000" x2="3238" y2="48876"/>
                        <a14:foregroundMark x1="9619" y1="46348" x2="9048" y2="45365"/>
                        <a14:foregroundMark x1="15905" y1="44031" x2="16095" y2="43539"/>
                        <a14:foregroundMark x1="15429" y1="44242" x2="16952" y2="43188"/>
                        <a14:foregroundMark x1="18476" y1="43750" x2="18000" y2="42978"/>
                        <a14:foregroundMark x1="19048" y1="43680" x2="18952" y2="42907"/>
                        <a14:foregroundMark x1="17905" y1="43329" x2="17714" y2="42978"/>
                        <a14:foregroundMark x1="19238" y1="43399" x2="20476" y2="43048"/>
                        <a14:foregroundMark x1="19619" y1="43961" x2="21143" y2="43680"/>
                        <a14:foregroundMark x1="19810" y1="43820" x2="21524" y2="43469"/>
                        <a14:foregroundMark x1="20571" y1="43399" x2="20952" y2="42978"/>
                        <a14:foregroundMark x1="19905" y1="43539" x2="20571" y2="42978"/>
                        <a14:foregroundMark x1="19619" y1="43539" x2="20190" y2="42837"/>
                        <a14:foregroundMark x1="20190" y1="43750" x2="20857" y2="42837"/>
                        <a14:foregroundMark x1="19333" y1="44031" x2="19810" y2="42837"/>
                        <a14:foregroundMark x1="8000" y1="47051" x2="7048" y2="46419"/>
                        <a14:foregroundMark x1="8476" y1="46699" x2="7714" y2="46208"/>
                        <a14:foregroundMark x1="8762" y1="46699" x2="8000" y2="46067"/>
                        <a14:foregroundMark x1="10476" y1="46348" x2="10000" y2="44874"/>
                        <a14:foregroundMark x1="12952" y1="44944" x2="13143" y2="44452"/>
                        <a14:foregroundMark x1="13619" y1="44593" x2="13238" y2="43890"/>
                        <a14:foregroundMark x1="17810" y1="43610" x2="17810" y2="42767"/>
                        <a14:foregroundMark x1="16286" y1="43890" x2="16667" y2="42907"/>
                        <a14:foregroundMark x1="16476" y1="43750" x2="16095" y2="42837"/>
                        <a14:foregroundMark x1="14857" y1="44171" x2="14286" y2="43820"/>
                        <a14:foregroundMark x1="5429" y1="47191" x2="5238" y2="46699"/>
                        <a14:foregroundMark x1="3905" y1="49860" x2="3524" y2="50421"/>
                        <a14:foregroundMark x1="73238" y1="43188" x2="91905" y2="46489"/>
                        <a14:foregroundMark x1="91905" y1="46489" x2="95810" y2="49228"/>
                        <a14:foregroundMark x1="94952" y1="48736" x2="95810" y2="48385"/>
                        <a14:foregroundMark x1="95048" y1="48876" x2="95143" y2="48104"/>
                        <a14:foregroundMark x1="95429" y1="49298" x2="95524" y2="48315"/>
                        <a14:foregroundMark x1="95143" y1="48596" x2="94381" y2="49157"/>
                        <a14:foregroundMark x1="95429" y1="48525" x2="94857" y2="49228"/>
                        <a14:foregroundMark x1="94000" y1="48455" x2="94000" y2="47261"/>
                        <a14:foregroundMark x1="94857" y1="48947" x2="94667" y2="47261"/>
                        <a14:foregroundMark x1="93143" y1="47893" x2="93238" y2="46629"/>
                        <a14:foregroundMark x1="93333" y1="47683" x2="93810" y2="46980"/>
                        <a14:foregroundMark x1="92095" y1="46770" x2="92286" y2="45576"/>
                        <a14:foregroundMark x1="91524" y1="46278" x2="91143" y2="44944"/>
                        <a14:foregroundMark x1="90857" y1="46489" x2="89905" y2="44593"/>
                        <a14:foregroundMark x1="89524" y1="45857" x2="88571" y2="44171"/>
                        <a14:foregroundMark x1="87905" y1="45435" x2="88190" y2="44171"/>
                        <a14:foregroundMark x1="85810" y1="45084" x2="86381" y2="43610"/>
                        <a14:foregroundMark x1="86857" y1="45225" x2="87333" y2="44101"/>
                        <a14:foregroundMark x1="87905" y1="45365" x2="88190" y2="44031"/>
                        <a14:foregroundMark x1="88857" y1="45365" x2="88952" y2="44242"/>
                        <a14:foregroundMark x1="88000" y1="44874" x2="89810" y2="44171"/>
                        <a14:foregroundMark x1="94000" y1="48034" x2="95714" y2="47823"/>
                        <a14:foregroundMark x1="95048" y1="48876" x2="96476" y2="48876"/>
                        <a14:foregroundMark x1="85619" y1="45014" x2="84857" y2="43610"/>
                        <a14:foregroundMark x1="85524" y1="44663" x2="85333" y2="43750"/>
                        <a14:foregroundMark x1="85714" y1="44803" x2="85524" y2="43750"/>
                        <a14:foregroundMark x1="85429" y1="44944" x2="83810" y2="43399"/>
                        <a14:foregroundMark x1="85429" y1="44663" x2="81905" y2="43329"/>
                        <a14:foregroundMark x1="83333" y1="44663" x2="82571" y2="42907"/>
                        <a14:foregroundMark x1="77714" y1="44171" x2="71714" y2="43680"/>
                        <a14:foregroundMark x1="73810" y1="44171" x2="72762" y2="42767"/>
                        <a14:foregroundMark x1="73905" y1="43890" x2="73714" y2="42486"/>
                        <a14:foregroundMark x1="74952" y1="44242" x2="75333" y2="42697"/>
                        <a14:foregroundMark x1="74571" y1="43539" x2="74381" y2="42978"/>
                        <a14:foregroundMark x1="75810" y1="44242" x2="76476" y2="43048"/>
                        <a14:foregroundMark x1="77143" y1="43961" x2="77429" y2="42837"/>
                        <a14:foregroundMark x1="77905" y1="43961" x2="78667" y2="42626"/>
                        <a14:foregroundMark x1="79143" y1="44171" x2="80095" y2="43118"/>
                        <a14:foregroundMark x1="80857" y1="43890" x2="81048" y2="42907"/>
                        <a14:foregroundMark x1="82095" y1="43961" x2="81905" y2="42978"/>
                        <a14:foregroundMark x1="81905" y1="44171" x2="79429" y2="42626"/>
                        <a14:foregroundMark x1="80190" y1="44101" x2="79143" y2="42907"/>
                        <a14:foregroundMark x1="77333" y1="43890" x2="76286" y2="42626"/>
                        <a14:foregroundMark x1="74762" y1="44171" x2="70762" y2="44031"/>
                        <a14:foregroundMark x1="73810" y1="43961" x2="72286" y2="43118"/>
                        <a14:foregroundMark x1="82857" y1="43610" x2="83333" y2="42978"/>
                        <a14:foregroundMark x1="82857" y1="44593" x2="82762" y2="42978"/>
                        <a14:foregroundMark x1="74762" y1="43610" x2="74286" y2="42556"/>
                        <a14:foregroundMark x1="82857" y1="43820" x2="84381" y2="43048"/>
                        <a14:foregroundMark x1="84857" y1="44101" x2="85524" y2="43820"/>
                        <a14:foregroundMark x1="77524" y1="43048" x2="78571" y2="42416"/>
                        <a14:foregroundMark x1="78190" y1="43469" x2="77714" y2="42416"/>
                        <a14:foregroundMark x1="80286" y1="42767" x2="80667" y2="42205"/>
                        <a14:foregroundMark x1="73810" y1="43539" x2="72381" y2="42837"/>
                        <a14:foregroundMark x1="85524" y1="44312" x2="85619" y2="43469"/>
                        <a14:foregroundMark x1="94952" y1="48736" x2="95905" y2="49649"/>
                        <a14:foregroundMark x1="95238" y1="48806" x2="96762" y2="48666"/>
                        <a14:foregroundMark x1="78190" y1="42978" x2="77905" y2="42205"/>
                        <a14:foregroundMark x1="47143" y1="60393" x2="47714" y2="49789"/>
                        <a14:foregroundMark x1="54476" y1="54073" x2="54095" y2="50702"/>
                        <a14:foregroundMark x1="60000" y1="60463" x2="64571" y2="60183"/>
                        <a14:foregroundMark x1="67333" y1="59270" x2="74476" y2="54916"/>
                        <a14:foregroundMark x1="52476" y1="58497" x2="55429" y2="61938"/>
                        <a14:foregroundMark x1="37714" y1="60604" x2="32000" y2="58848"/>
                        <a14:foregroundMark x1="1238" y1="63904" x2="952" y2="58708"/>
                        <a14:foregroundMark x1="1429" y1="64747" x2="2000" y2="58778"/>
                        <a14:foregroundMark x1="42571" y1="96489" x2="52762" y2="97683"/>
                        <a14:foregroundMark x1="52762" y1="97683" x2="58190" y2="96489"/>
                        <a14:foregroundMark x1="37429" y1="94452" x2="46000" y2="97331"/>
                        <a14:foregroundMark x1="46000" y1="97331" x2="59905" y2="96067"/>
                        <a14:foregroundMark x1="34857" y1="93399" x2="45333" y2="97191"/>
                        <a14:foregroundMark x1="45333" y1="97191" x2="55333" y2="97121"/>
                        <a14:foregroundMark x1="55333" y1="97121" x2="63689" y2="94348"/>
                        <a14:foregroundMark x1="34286" y1="92767" x2="42857" y2="96699"/>
                        <a14:foregroundMark x1="42857" y1="96699" x2="53048" y2="97402"/>
                        <a14:foregroundMark x1="53048" y1="97402" x2="62286" y2="94733"/>
                        <a14:foregroundMark x1="62286" y1="94733" x2="63333" y2="94101"/>
                        <a14:foregroundMark x1="53048" y1="97612" x2="53048" y2="97542"/>
                        <a14:backgroundMark x1="5429" y1="9340" x2="18381" y2="9831"/>
                        <a14:backgroundMark x1="18381" y1="9831" x2="20571" y2="17556"/>
                        <a14:backgroundMark x1="20571" y1="17556" x2="13714" y2="25632"/>
                        <a14:backgroundMark x1="13714" y1="25632" x2="15810" y2="35393"/>
                        <a14:backgroundMark x1="15810" y1="35393" x2="15619" y2="34831"/>
                        <a14:backgroundMark x1="24571" y1="30407" x2="24095" y2="31531"/>
                        <a14:backgroundMark x1="37524" y1="45857" x2="42381" y2="47612"/>
                        <a14:backgroundMark x1="37714" y1="45576" x2="37714" y2="45576"/>
                        <a14:backgroundMark x1="38762" y1="45857" x2="36762" y2="45295"/>
                        <a14:backgroundMark x1="24858" y1="29450" x2="24571" y2="31390"/>
                        <a14:backgroundMark x1="44381" y1="57444" x2="44381" y2="57444"/>
                        <a14:backgroundMark x1="44381" y1="57444" x2="44476" y2="56952"/>
                        <a14:backgroundMark x1="44571" y1="58567" x2="44571" y2="56882"/>
                        <a14:backgroundMark x1="44571" y1="58848" x2="44571" y2="56601"/>
                        <a14:backgroundMark x1="44381" y1="57865" x2="44381" y2="57865"/>
                        <a14:backgroundMark x1="44286" y1="57725" x2="44381" y2="57865"/>
                        <a14:backgroundMark x1="44571" y1="56601" x2="44381" y2="58848"/>
                        <a14:backgroundMark x1="44381" y1="59129" x2="44571" y2="58638"/>
                        <a14:backgroundMark x1="48095" y1="59972" x2="48095" y2="59480"/>
                        <a14:backgroundMark x1="42857" y1="47542" x2="43905" y2="47191"/>
                        <a14:backgroundMark x1="43619" y1="47261" x2="44571" y2="50281"/>
                        <a14:backgroundMark x1="0" y1="57654" x2="33" y2="57951"/>
                        <a14:backgroundMark x1="0" y1="57163" x2="0" y2="57163"/>
                        <a14:backgroundMark x1="95" y1="57725" x2="0" y2="58357"/>
                        <a14:backgroundMark x1="95" y1="58146" x2="0" y2="59621"/>
                        <a14:backgroundMark x1="0" y1="59199" x2="0" y2="60112"/>
                        <a14:backgroundMark x1="286" y1="64537" x2="95" y2="63553"/>
                        <a14:backgroundMark x1="0" y1="63904" x2="0" y2="63764"/>
                        <a14:backgroundMark x1="95" y1="63624" x2="0" y2="62921"/>
                        <a14:backgroundMark x1="21524" y1="78301" x2="22190" y2="77598"/>
                        <a14:backgroundMark x1="2762" y1="50772" x2="3463" y2="50368"/>
                        <a14:backgroundMark x1="53333" y1="63764" x2="53333" y2="63764"/>
                        <a14:backgroundMark x1="52190" y1="61166" x2="52000" y2="60323"/>
                        <a14:backgroundMark x1="35848" y1="99550" x2="35524" y2="99930"/>
                        <a14:backgroundMark x1="37333" y1="98244" x2="36476" y2="99017"/>
                        <a14:backgroundMark x1="36476" y1="99228" x2="47333" y2="99719"/>
                        <a14:backgroundMark x1="53674" y1="98993" x2="60190" y2="99508"/>
                        <a14:backgroundMark x1="51656" y1="98834" x2="53643" y2="98991"/>
                        <a14:backgroundMark x1="46617" y1="98436" x2="49703" y2="98680"/>
                        <a14:backgroundMark x1="41625" y1="98042" x2="43719" y2="98207"/>
                        <a14:backgroundMark x1="38857" y1="97823" x2="30501" y2="97163"/>
                        <a14:backgroundMark x1="53622" y1="98942" x2="51711" y2="98777"/>
                        <a14:backgroundMark x1="60190" y1="99508" x2="53653" y2="98944"/>
                        <a14:backgroundMark x1="49619" y1="98596" x2="40381" y2="99930"/>
                        <a14:backgroundMark x1="61333" y1="98947" x2="59714" y2="98034"/>
                        <a14:backgroundMark x1="63524" y1="95506" x2="65714" y2="93820"/>
                        <a14:backgroundMark x1="65333" y1="94733" x2="64190" y2="94382"/>
                        <a14:backgroundMark x1="65429" y1="94101" x2="64095" y2="94663"/>
                        <a14:backgroundMark x1="64381" y1="95365" x2="64000" y2="94733"/>
                      </a14:backgroundRemoval>
                    </a14:imgEffect>
                  </a14:imgLayer>
                </a14:imgProps>
              </a:ext>
              <a:ext uri="{28A0092B-C50C-407E-A947-70E740481C1C}">
                <a14:useLocalDpi xmlns:a14="http://schemas.microsoft.com/office/drawing/2010/main" val="0"/>
              </a:ext>
            </a:extLst>
          </a:blip>
          <a:srcRect l="-3444" t="3492" r="-3326" b="-317"/>
          <a:stretch/>
        </p:blipFill>
        <p:spPr>
          <a:xfrm>
            <a:off x="6527800" y="-114300"/>
            <a:ext cx="5399314" cy="6640285"/>
          </a:xfrm>
          <a:prstGeom prst="flowChartConnector">
            <a:avLst/>
          </a:prstGeom>
        </p:spPr>
      </p:pic>
      <p:sp>
        <p:nvSpPr>
          <p:cNvPr id="9" name="Titolo 1">
            <a:extLst>
              <a:ext uri="{FF2B5EF4-FFF2-40B4-BE49-F238E27FC236}">
                <a16:creationId xmlns:a16="http://schemas.microsoft.com/office/drawing/2014/main" id="{8CA0D1F9-BE3B-896A-7082-8EC88503D940}"/>
              </a:ext>
            </a:extLst>
          </p:cNvPr>
          <p:cNvSpPr>
            <a:spLocks noGrp="1"/>
          </p:cNvSpPr>
          <p:nvPr>
            <p:ph type="title"/>
          </p:nvPr>
        </p:nvSpPr>
        <p:spPr>
          <a:xfrm>
            <a:off x="836680" y="454821"/>
            <a:ext cx="4516531" cy="1495425"/>
          </a:xfrm>
        </p:spPr>
        <p:txBody>
          <a:bodyPr vert="horz" lIns="91440" tIns="45720" rIns="91440" bIns="45720" rtlCol="0" anchor="ctr">
            <a:normAutofit/>
          </a:bodyPr>
          <a:lstStyle/>
          <a:p>
            <a:r>
              <a:rPr lang="en-US" b="1" i="0">
                <a:effectLst/>
                <a:latin typeface="Montserrat" pitchFamily="2" charset="0"/>
              </a:rPr>
              <a:t>Concepts </a:t>
            </a:r>
            <a:br>
              <a:rPr lang="en-US" b="1" i="0">
                <a:effectLst/>
                <a:latin typeface="Montserrat" pitchFamily="2" charset="0"/>
              </a:rPr>
            </a:br>
            <a:r>
              <a:rPr lang="en-US" b="1" i="0">
                <a:effectLst/>
                <a:latin typeface="Montserrat" pitchFamily="2" charset="0"/>
              </a:rPr>
              <a:t>and Goals</a:t>
            </a:r>
            <a:endParaRPr lang="en-US" b="1">
              <a:latin typeface="Montserrat" pitchFamily="2" charset="0"/>
            </a:endParaRPr>
          </a:p>
        </p:txBody>
      </p:sp>
      <p:sp>
        <p:nvSpPr>
          <p:cNvPr id="8" name="CasellaDiTesto 7">
            <a:extLst>
              <a:ext uri="{FF2B5EF4-FFF2-40B4-BE49-F238E27FC236}">
                <a16:creationId xmlns:a16="http://schemas.microsoft.com/office/drawing/2014/main" id="{93F2647E-952F-CD22-E13D-FBD2681DC356}"/>
              </a:ext>
            </a:extLst>
          </p:cNvPr>
          <p:cNvSpPr txBox="1"/>
          <p:nvPr/>
        </p:nvSpPr>
        <p:spPr>
          <a:xfrm>
            <a:off x="8660194" y="6294581"/>
            <a:ext cx="1134526" cy="231404"/>
          </a:xfrm>
          <a:prstGeom prst="rect">
            <a:avLst/>
          </a:prstGeom>
          <a:noFill/>
        </p:spPr>
        <p:txBody>
          <a:bodyPr wrap="none" rtlCol="0">
            <a:prstTxWarp prst="textArchDown">
              <a:avLst>
                <a:gd name="adj" fmla="val 33540"/>
              </a:avLst>
            </a:prstTxWarp>
            <a:spAutoFit/>
          </a:bodyPr>
          <a:lstStyle/>
          <a:p>
            <a:r>
              <a:rPr lang="it-IT" sz="1200">
                <a:solidFill>
                  <a:schemeClr val="tx1">
                    <a:alpha val="30000"/>
                  </a:schemeClr>
                </a:solidFill>
              </a:rPr>
              <a:t>Human-like grasping</a:t>
            </a:r>
          </a:p>
        </p:txBody>
      </p:sp>
      <p:sp>
        <p:nvSpPr>
          <p:cNvPr id="2" name="CasellaDiTesto 1">
            <a:extLst>
              <a:ext uri="{FF2B5EF4-FFF2-40B4-BE49-F238E27FC236}">
                <a16:creationId xmlns:a16="http://schemas.microsoft.com/office/drawing/2014/main" id="{E74A7FCD-2D15-56D1-9DF2-E3D175D5262E}"/>
              </a:ext>
            </a:extLst>
          </p:cNvPr>
          <p:cNvSpPr txBox="1"/>
          <p:nvPr/>
        </p:nvSpPr>
        <p:spPr>
          <a:xfrm>
            <a:off x="836680" y="2539606"/>
            <a:ext cx="4737858" cy="2368149"/>
          </a:xfrm>
          <a:prstGeom prst="rect">
            <a:avLst/>
          </a:prstGeom>
        </p:spPr>
        <p:txBody>
          <a:bodyPr vert="horz" lIns="91440" tIns="45720" rIns="91440" bIns="45720" rtlCol="0" anchor="t">
            <a:normAutofit/>
          </a:bodyPr>
          <a:lstStyle/>
          <a:p>
            <a:pPr marL="57150" algn="ctr">
              <a:lnSpc>
                <a:spcPct val="90000"/>
              </a:lnSpc>
              <a:spcAft>
                <a:spcPts val="600"/>
              </a:spcAft>
            </a:pPr>
            <a:r>
              <a:rPr lang="en-US" sz="2000" b="1">
                <a:latin typeface="Montserrat" pitchFamily="2" charset="0"/>
              </a:rPr>
              <a:t>B</a:t>
            </a:r>
            <a:r>
              <a:rPr lang="en-US" sz="2000" b="1" i="0" u="none" strike="noStrike" baseline="0">
                <a:latin typeface="Montserrat" pitchFamily="2" charset="0"/>
              </a:rPr>
              <a:t>iomimetic performance</a:t>
            </a:r>
          </a:p>
          <a:p>
            <a:pPr marL="57150">
              <a:lnSpc>
                <a:spcPct val="90000"/>
              </a:lnSpc>
              <a:spcAft>
                <a:spcPts val="600"/>
              </a:spcAft>
            </a:pPr>
            <a:endParaRPr lang="en-US" sz="2000" b="1">
              <a:latin typeface="Montserrat" pitchFamily="2" charset="0"/>
            </a:endParaRPr>
          </a:p>
          <a:p>
            <a:pPr marL="57150" algn="ctr">
              <a:spcAft>
                <a:spcPts val="600"/>
              </a:spcAft>
            </a:pPr>
            <a:r>
              <a:rPr lang="en-US" sz="2000">
                <a:latin typeface="Montserrat" pitchFamily="2" charset="0"/>
                <a:ea typeface="+mn-lt"/>
                <a:cs typeface="+mn-lt"/>
              </a:rPr>
              <a:t>its mechatronic </a:t>
            </a:r>
            <a:r>
              <a:rPr lang="en-US" sz="2000" b="1">
                <a:latin typeface="Montserrat" pitchFamily="2" charset="0"/>
                <a:ea typeface="+mn-lt"/>
                <a:cs typeface="+mn-lt"/>
              </a:rPr>
              <a:t>design</a:t>
            </a:r>
            <a:r>
              <a:rPr lang="en-US" sz="2000">
                <a:latin typeface="Montserrat" pitchFamily="2" charset="0"/>
                <a:ea typeface="+mn-lt"/>
                <a:cs typeface="+mn-lt"/>
              </a:rPr>
              <a:t> is such that its performance is very </a:t>
            </a:r>
            <a:r>
              <a:rPr lang="en-US" sz="2000" b="1">
                <a:latin typeface="Montserrat" pitchFamily="2" charset="0"/>
                <a:ea typeface="+mn-lt"/>
                <a:cs typeface="+mn-lt"/>
              </a:rPr>
              <a:t>close </a:t>
            </a:r>
            <a:r>
              <a:rPr lang="en-US" sz="2000">
                <a:latin typeface="Montserrat" pitchFamily="2" charset="0"/>
                <a:ea typeface="+mn-lt"/>
                <a:cs typeface="+mn-lt"/>
              </a:rPr>
              <a:t>to that exhibited by a </a:t>
            </a:r>
            <a:r>
              <a:rPr lang="en-US" sz="2000" b="1">
                <a:latin typeface="Montserrat" pitchFamily="2" charset="0"/>
                <a:ea typeface="+mn-lt"/>
                <a:cs typeface="+mn-lt"/>
              </a:rPr>
              <a:t>human hand </a:t>
            </a:r>
            <a:r>
              <a:rPr lang="en-US" sz="2000">
                <a:latin typeface="Montserrat" pitchFamily="2" charset="0"/>
                <a:ea typeface="+mn-lt"/>
                <a:cs typeface="+mn-lt"/>
              </a:rPr>
              <a:t>for the execution of ADLs</a:t>
            </a:r>
            <a:endParaRPr lang="en-US" sz="2000" i="0" u="none" strike="noStrike" baseline="0">
              <a:latin typeface="Montserrat" pitchFamily="2" charset="0"/>
              <a:ea typeface="Calibri"/>
              <a:cs typeface="Calibri"/>
            </a:endParaRPr>
          </a:p>
          <a:p>
            <a:pPr marL="57150">
              <a:lnSpc>
                <a:spcPct val="90000"/>
              </a:lnSpc>
              <a:spcAft>
                <a:spcPts val="600"/>
              </a:spcAft>
            </a:pPr>
            <a:endParaRPr lang="en-US" sz="2000" b="1" i="0" u="none" strike="noStrike" baseline="0"/>
          </a:p>
          <a:p>
            <a:pPr marL="285750" indent="-228600">
              <a:lnSpc>
                <a:spcPct val="90000"/>
              </a:lnSpc>
              <a:spcAft>
                <a:spcPts val="600"/>
              </a:spcAft>
              <a:buFont typeface="Arial" panose="020B0604020202020204" pitchFamily="34" charset="0"/>
              <a:buChar char="•"/>
            </a:pPr>
            <a:endParaRPr lang="en-US" sz="2000" b="1" i="0" u="none" strike="noStrike" baseline="0"/>
          </a:p>
          <a:p>
            <a:pPr>
              <a:lnSpc>
                <a:spcPct val="90000"/>
              </a:lnSpc>
              <a:spcAft>
                <a:spcPts val="600"/>
              </a:spcAft>
            </a:pPr>
            <a:endParaRPr lang="en-US" sz="2000" b="1" i="0" u="none" strike="noStrike" baseline="0"/>
          </a:p>
          <a:p>
            <a:pPr>
              <a:lnSpc>
                <a:spcPct val="90000"/>
              </a:lnSpc>
              <a:spcAft>
                <a:spcPts val="600"/>
              </a:spcAft>
            </a:pPr>
            <a:endParaRPr lang="en-US" sz="2000"/>
          </a:p>
        </p:txBody>
      </p:sp>
      <p:pic>
        <p:nvPicPr>
          <p:cNvPr id="7" name="Immagine 6" descr="Immagine che contiene testo, cerchio, logo, design">
            <a:extLst>
              <a:ext uri="{FF2B5EF4-FFF2-40B4-BE49-F238E27FC236}">
                <a16:creationId xmlns:a16="http://schemas.microsoft.com/office/drawing/2014/main" id="{4043F099-4E89-5A9B-54FC-F5C0AE670FE3}"/>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9972" b="99930" l="0" r="96762">
                        <a14:foregroundMark x1="25516" y1="27558" x2="26571" y2="23174"/>
                        <a14:foregroundMark x1="26571" y1="23174" x2="34286" y2="15169"/>
                        <a14:foregroundMark x1="34286" y1="15169" x2="46571" y2="11587"/>
                        <a14:foregroundMark x1="46571" y1="11587" x2="56762" y2="11236"/>
                        <a14:foregroundMark x1="56762" y1="11236" x2="66571" y2="16081"/>
                        <a14:foregroundMark x1="66571" y1="16081" x2="71524" y2="22472"/>
                        <a14:foregroundMark x1="71524" y1="22472" x2="73333" y2="29635"/>
                        <a14:foregroundMark x1="73333" y1="29635" x2="69905" y2="38834"/>
                        <a14:foregroundMark x1="69905" y1="38834" x2="62190" y2="44733"/>
                        <a14:foregroundMark x1="62190" y1="44733" x2="48952" y2="47191"/>
                        <a14:foregroundMark x1="45582" y1="46895" x2="44189" y2="46772"/>
                        <a14:foregroundMark x1="48952" y1="47191" x2="45724" y2="46907"/>
                        <a14:foregroundMark x1="36547" y1="44169" x2="26095" y2="33287"/>
                        <a14:foregroundMark x1="26095" y1="33287" x2="26095" y2="31978"/>
                        <a14:foregroundMark x1="41810" y1="22051" x2="46857" y2="28371"/>
                        <a14:foregroundMark x1="46857" y1="28371" x2="36667" y2="26615"/>
                        <a14:foregroundMark x1="36667" y1="26615" x2="49048" y2="39115"/>
                        <a14:foregroundMark x1="49048" y1="39115" x2="51714" y2="29494"/>
                        <a14:foregroundMark x1="51714" y1="29494" x2="41333" y2="37570"/>
                        <a14:foregroundMark x1="41333" y1="37570" x2="58190" y2="37360"/>
                        <a14:foregroundMark x1="58190" y1="37360" x2="64667" y2="24157"/>
                        <a14:foregroundMark x1="64667" y1="24157" x2="56571" y2="19031"/>
                        <a14:foregroundMark x1="56571" y1="19031" x2="42476" y2="17978"/>
                        <a14:foregroundMark x1="42476" y1="17978" x2="33619" y2="22753"/>
                        <a14:foregroundMark x1="33619" y1="22753" x2="30381" y2="30337"/>
                        <a14:foregroundMark x1="30381" y1="30337" x2="34381" y2="39045"/>
                        <a14:foregroundMark x1="34381" y1="39045" x2="43619" y2="43539"/>
                        <a14:foregroundMark x1="43619" y1="43539" x2="54095" y2="44733"/>
                        <a14:foregroundMark x1="54095" y1="44733" x2="68095" y2="33427"/>
                        <a14:foregroundMark x1="68095" y1="33427" x2="71238" y2="26404"/>
                        <a14:foregroundMark x1="71238" y1="26404" x2="62095" y2="22612"/>
                        <a14:foregroundMark x1="62095" y1="22612" x2="62095" y2="22823"/>
                        <a14:foregroundMark x1="50952" y1="20365" x2="53714" y2="29986"/>
                        <a14:foregroundMark x1="25429" y1="27317" x2="25048" y2="29073"/>
                        <a14:foregroundMark x1="25714" y1="27317" x2="25238" y2="29494"/>
                        <a14:foregroundMark x1="25810" y1="31039" x2="26000" y2="26545"/>
                        <a14:foregroundMark x1="75429" y1="69242" x2="67714" y2="63132"/>
                        <a14:foregroundMark x1="67714" y1="63132" x2="53714" y2="60744"/>
                        <a14:foregroundMark x1="45083" y1="50194" x2="45614" y2="56649"/>
                        <a14:foregroundMark x1="44952" y1="59449" x2="44667" y2="60042"/>
                        <a14:foregroundMark x1="45801" y1="50073" x2="46000" y2="55056"/>
                        <a14:foregroundMark x1="43673" y1="58815" x2="42000" y2="61517"/>
                        <a14:foregroundMark x1="46000" y1="55056" x2="45031" y2="56622"/>
                        <a14:foregroundMark x1="42000" y1="61517" x2="36286" y2="60885"/>
                        <a14:foregroundMark x1="52667" y1="58919" x2="56286" y2="61728"/>
                        <a14:foregroundMark x1="90381" y1="48174" x2="95524" y2="54635"/>
                        <a14:foregroundMark x1="95524" y1="54635" x2="96762" y2="61728"/>
                        <a14:foregroundMark x1="96762" y1="61728" x2="93524" y2="67416"/>
                        <a14:foregroundMark x1="8056" y1="50332" x2="4667" y2="62500"/>
                        <a14:foregroundMark x1="4667" y1="62500" x2="6476" y2="69874"/>
                        <a14:foregroundMark x1="6476" y1="69874" x2="6952" y2="70576"/>
                        <a14:foregroundMark x1="1609" y1="57163" x2="1604" y2="57556"/>
                        <a14:foregroundMark x1="1619" y1="56461" x2="1609" y2="57163"/>
                        <a14:foregroundMark x1="1803" y1="64006" x2="2476" y2="65098"/>
                        <a14:foregroundMark x1="49143" y1="48666" x2="49333" y2="68820"/>
                        <a14:foregroundMark x1="34000" y1="90871" x2="43352" y2="95739"/>
                        <a14:foregroundMark x1="44759" y1="95958" x2="53333" y2="96208"/>
                        <a14:foregroundMark x1="53333" y1="96208" x2="64476" y2="91924"/>
                        <a14:foregroundMark x1="64476" y1="91924" x2="65714" y2="90730"/>
                        <a14:foregroundMark x1="45905" y1="95997" x2="56000" y2="95857"/>
                        <a14:foregroundMark x1="56000" y1="95857" x2="57619" y2="95435"/>
                        <a14:foregroundMark x1="46952" y1="24228" x2="51238" y2="27528"/>
                        <a14:foregroundMark x1="56190" y1="28722" x2="51238" y2="20997"/>
                        <a14:foregroundMark x1="51238" y1="20997" x2="56857" y2="27949"/>
                        <a14:foregroundMark x1="47143" y1="24579" x2="46667" y2="26053"/>
                        <a14:foregroundMark x1="45238" y1="25070" x2="47905" y2="23525"/>
                        <a14:foregroundMark x1="47524" y1="23385" x2="46476" y2="19522"/>
                        <a14:foregroundMark x1="1333" y1="64537" x2="971" y2="60112"/>
                        <a14:foregroundMark x1="1429" y1="63272" x2="476" y2="61447"/>
                        <a14:foregroundMark x1="667" y1="61587" x2="667" y2="61587"/>
                        <a14:foregroundMark x1="476" y1="61517" x2="476" y2="60463"/>
                        <a14:foregroundMark x1="762" y1="62149" x2="190" y2="61236"/>
                        <a14:foregroundMark x1="1143" y1="64396" x2="381" y2="61306"/>
                        <a14:foregroundMark x1="1333" y1="64817" x2="476" y2="62781"/>
                        <a14:foregroundMark x1="762" y1="63553" x2="476" y2="62781"/>
                        <a14:foregroundMark x1="1333" y1="64185" x2="286" y2="62921"/>
                        <a14:foregroundMark x1="1905" y1="64396" x2="381" y2="62219"/>
                        <a14:foregroundMark x1="952" y1="65028" x2="434" y2="60112"/>
                        <a14:foregroundMark x1="2000" y1="61798" x2="367" y2="60112"/>
                        <a14:foregroundMark x1="2095" y1="62500" x2="190" y2="64185"/>
                        <a14:foregroundMark x1="1048" y1="62079" x2="381" y2="60112"/>
                        <a14:foregroundMark x1="1429" y1="61938" x2="643" y2="60112"/>
                        <a14:foregroundMark x1="3810" y1="61517" x2="286" y2="61376"/>
                        <a14:foregroundMark x1="1143" y1="61447" x2="755" y2="60112"/>
                        <a14:foregroundMark x1="3905" y1="50211" x2="11714" y2="45787"/>
                        <a14:foregroundMark x1="11714" y1="45787" x2="21143" y2="43258"/>
                        <a14:foregroundMark x1="21143" y1="43258" x2="10571" y2="45576"/>
                        <a14:foregroundMark x1="10571" y1="45576" x2="20000" y2="43118"/>
                        <a14:foregroundMark x1="20000" y1="43118" x2="13810" y2="44944"/>
                        <a14:foregroundMark x1="12095" y1="45014" x2="3714" y2="49228"/>
                        <a14:foregroundMark x1="3714" y1="49228" x2="3524" y2="49649"/>
                        <a14:foregroundMark x1="4762" y1="49298" x2="3810" y2="49789"/>
                        <a14:foregroundMark x1="4190" y1="49719" x2="11714" y2="44944"/>
                        <a14:foregroundMark x1="11714" y1="44944" x2="20762" y2="43118"/>
                        <a14:foregroundMark x1="20762" y1="43118" x2="20857" y2="43118"/>
                        <a14:foregroundMark x1="18190" y1="44522" x2="20952" y2="43399"/>
                        <a14:foregroundMark x1="20000" y1="43610" x2="16381" y2="43048"/>
                        <a14:foregroundMark x1="16667" y1="44101" x2="16000" y2="43680"/>
                        <a14:foregroundMark x1="15429" y1="44242" x2="15238" y2="43188"/>
                        <a14:foregroundMark x1="14476" y1="44382" x2="14000" y2="43890"/>
                        <a14:foregroundMark x1="14286" y1="44593" x2="14667" y2="43680"/>
                        <a14:foregroundMark x1="12667" y1="45225" x2="13714" y2="44101"/>
                        <a14:foregroundMark x1="13429" y1="45014" x2="13048" y2="44031"/>
                        <a14:foregroundMark x1="12381" y1="45435" x2="11143" y2="44663"/>
                        <a14:foregroundMark x1="12000" y1="45716" x2="11905" y2="44452"/>
                        <a14:foregroundMark x1="12571" y1="45225" x2="12381" y2="44382"/>
                        <a14:foregroundMark x1="10667" y1="45997" x2="10667" y2="45084"/>
                        <a14:foregroundMark x1="10286" y1="46419" x2="9714" y2="45084"/>
                        <a14:foregroundMark x1="9238" y1="46840" x2="7524" y2="46699"/>
                        <a14:foregroundMark x1="9048" y1="46629" x2="8476" y2="46278"/>
                        <a14:foregroundMark x1="8857" y1="45997" x2="8762" y2="45576"/>
                        <a14:foregroundMark x1="9238" y1="46208" x2="9429" y2="45646"/>
                        <a14:foregroundMark x1="7905" y1="47051" x2="6476" y2="46770"/>
                        <a14:foregroundMark x1="7143" y1="47683" x2="5524" y2="47261"/>
                        <a14:foregroundMark x1="5810" y1="48525" x2="5143" y2="47753"/>
                        <a14:foregroundMark x1="5810" y1="48455" x2="5429" y2="47612"/>
                        <a14:foregroundMark x1="5429" y1="48806" x2="4857" y2="47753"/>
                        <a14:foregroundMark x1="4762" y1="48947" x2="4476" y2="48385"/>
                        <a14:foregroundMark x1="4476" y1="49298" x2="3238" y2="49017"/>
                        <a14:foregroundMark x1="4571" y1="49649" x2="3524" y2="50070"/>
                        <a14:foregroundMark x1="4667" y1="49228" x2="3048" y2="49579"/>
                        <a14:foregroundMark x1="3905" y1="50000" x2="3810" y2="48736"/>
                        <a14:foregroundMark x1="4476" y1="50000" x2="3238" y2="48876"/>
                        <a14:foregroundMark x1="9619" y1="46348" x2="9048" y2="45365"/>
                        <a14:foregroundMark x1="15905" y1="44031" x2="16095" y2="43539"/>
                        <a14:foregroundMark x1="15429" y1="44242" x2="16952" y2="43188"/>
                        <a14:foregroundMark x1="18476" y1="43750" x2="18000" y2="42978"/>
                        <a14:foregroundMark x1="19048" y1="43680" x2="18952" y2="42907"/>
                        <a14:foregroundMark x1="17905" y1="43329" x2="17714" y2="42978"/>
                        <a14:foregroundMark x1="19238" y1="43399" x2="20476" y2="43048"/>
                        <a14:foregroundMark x1="19619" y1="43961" x2="21143" y2="43680"/>
                        <a14:foregroundMark x1="19810" y1="43820" x2="21524" y2="43469"/>
                        <a14:foregroundMark x1="20571" y1="43399" x2="20952" y2="42978"/>
                        <a14:foregroundMark x1="19905" y1="43539" x2="20571" y2="42978"/>
                        <a14:foregroundMark x1="19619" y1="43539" x2="20190" y2="42837"/>
                        <a14:foregroundMark x1="20190" y1="43750" x2="20857" y2="42837"/>
                        <a14:foregroundMark x1="19333" y1="44031" x2="19810" y2="42837"/>
                        <a14:foregroundMark x1="8000" y1="47051" x2="7048" y2="46419"/>
                        <a14:foregroundMark x1="8476" y1="46699" x2="7714" y2="46208"/>
                        <a14:foregroundMark x1="8762" y1="46699" x2="8000" y2="46067"/>
                        <a14:foregroundMark x1="10476" y1="46348" x2="10000" y2="44874"/>
                        <a14:foregroundMark x1="12952" y1="44944" x2="13143" y2="44452"/>
                        <a14:foregroundMark x1="13619" y1="44593" x2="13238" y2="43890"/>
                        <a14:foregroundMark x1="17810" y1="43610" x2="17810" y2="42767"/>
                        <a14:foregroundMark x1="16286" y1="43890" x2="16667" y2="42907"/>
                        <a14:foregroundMark x1="16476" y1="43750" x2="16095" y2="42837"/>
                        <a14:foregroundMark x1="14857" y1="44171" x2="14286" y2="43820"/>
                        <a14:foregroundMark x1="5429" y1="47191" x2="5238" y2="46699"/>
                        <a14:foregroundMark x1="3905" y1="49860" x2="3524" y2="50421"/>
                        <a14:foregroundMark x1="73238" y1="43188" x2="91905" y2="46489"/>
                        <a14:foregroundMark x1="91905" y1="46489" x2="95810" y2="49228"/>
                        <a14:foregroundMark x1="94952" y1="48736" x2="95810" y2="48385"/>
                        <a14:foregroundMark x1="95048" y1="48876" x2="95143" y2="48104"/>
                        <a14:foregroundMark x1="95429" y1="49298" x2="95524" y2="48315"/>
                        <a14:foregroundMark x1="95143" y1="48596" x2="94381" y2="49157"/>
                        <a14:foregroundMark x1="95429" y1="48525" x2="94857" y2="49228"/>
                        <a14:foregroundMark x1="94000" y1="48455" x2="94000" y2="47261"/>
                        <a14:foregroundMark x1="94857" y1="48947" x2="94667" y2="47261"/>
                        <a14:foregroundMark x1="93143" y1="47893" x2="93238" y2="46629"/>
                        <a14:foregroundMark x1="93333" y1="47683" x2="93810" y2="46980"/>
                        <a14:foregroundMark x1="92095" y1="46770" x2="92286" y2="45576"/>
                        <a14:foregroundMark x1="91524" y1="46278" x2="91143" y2="44944"/>
                        <a14:foregroundMark x1="90857" y1="46489" x2="89905" y2="44593"/>
                        <a14:foregroundMark x1="89524" y1="45857" x2="88571" y2="44171"/>
                        <a14:foregroundMark x1="87905" y1="45435" x2="88190" y2="44171"/>
                        <a14:foregroundMark x1="85810" y1="45084" x2="86381" y2="43610"/>
                        <a14:foregroundMark x1="86857" y1="45225" x2="87333" y2="44101"/>
                        <a14:foregroundMark x1="87905" y1="45365" x2="88190" y2="44031"/>
                        <a14:foregroundMark x1="88857" y1="45365" x2="88952" y2="44242"/>
                        <a14:foregroundMark x1="88000" y1="44874" x2="89810" y2="44171"/>
                        <a14:foregroundMark x1="94000" y1="48034" x2="95714" y2="47823"/>
                        <a14:foregroundMark x1="95048" y1="48876" x2="96476" y2="48876"/>
                        <a14:foregroundMark x1="85619" y1="45014" x2="84857" y2="43610"/>
                        <a14:foregroundMark x1="85524" y1="44663" x2="85333" y2="43750"/>
                        <a14:foregroundMark x1="85714" y1="44803" x2="85524" y2="43750"/>
                        <a14:foregroundMark x1="85429" y1="44944" x2="83810" y2="43399"/>
                        <a14:foregroundMark x1="85429" y1="44663" x2="81905" y2="43329"/>
                        <a14:foregroundMark x1="83333" y1="44663" x2="82571" y2="42907"/>
                        <a14:foregroundMark x1="77714" y1="44171" x2="71714" y2="43680"/>
                        <a14:foregroundMark x1="73810" y1="44171" x2="72762" y2="42767"/>
                        <a14:foregroundMark x1="73905" y1="43890" x2="73714" y2="42486"/>
                        <a14:foregroundMark x1="74952" y1="44242" x2="75333" y2="42697"/>
                        <a14:foregroundMark x1="74571" y1="43539" x2="74381" y2="42978"/>
                        <a14:foregroundMark x1="75810" y1="44242" x2="76476" y2="43048"/>
                        <a14:foregroundMark x1="77143" y1="43961" x2="77429" y2="42837"/>
                        <a14:foregroundMark x1="77905" y1="43961" x2="78667" y2="42626"/>
                        <a14:foregroundMark x1="79143" y1="44171" x2="80095" y2="43118"/>
                        <a14:foregroundMark x1="80857" y1="43890" x2="81048" y2="42907"/>
                        <a14:foregroundMark x1="82095" y1="43961" x2="81905" y2="42978"/>
                        <a14:foregroundMark x1="81905" y1="44171" x2="79429" y2="42626"/>
                        <a14:foregroundMark x1="80190" y1="44101" x2="79143" y2="42907"/>
                        <a14:foregroundMark x1="77333" y1="43890" x2="76286" y2="42626"/>
                        <a14:foregroundMark x1="74762" y1="44171" x2="70762" y2="44031"/>
                        <a14:foregroundMark x1="73810" y1="43961" x2="72286" y2="43118"/>
                        <a14:foregroundMark x1="82857" y1="43610" x2="83333" y2="42978"/>
                        <a14:foregroundMark x1="82857" y1="44593" x2="82762" y2="42978"/>
                        <a14:foregroundMark x1="74762" y1="43610" x2="74286" y2="42556"/>
                        <a14:foregroundMark x1="82857" y1="43820" x2="84381" y2="43048"/>
                        <a14:foregroundMark x1="84857" y1="44101" x2="85524" y2="43820"/>
                        <a14:foregroundMark x1="77524" y1="43048" x2="78571" y2="42416"/>
                        <a14:foregroundMark x1="78190" y1="43469" x2="77714" y2="42416"/>
                        <a14:foregroundMark x1="80286" y1="42767" x2="80667" y2="42205"/>
                        <a14:foregroundMark x1="73810" y1="43539" x2="72381" y2="42837"/>
                        <a14:foregroundMark x1="85524" y1="44312" x2="85619" y2="43469"/>
                        <a14:foregroundMark x1="94952" y1="48736" x2="95905" y2="49649"/>
                        <a14:foregroundMark x1="95238" y1="48806" x2="96762" y2="48666"/>
                        <a14:foregroundMark x1="78190" y1="42978" x2="77905" y2="42205"/>
                        <a14:foregroundMark x1="47143" y1="60393" x2="47714" y2="49789"/>
                        <a14:foregroundMark x1="54476" y1="54073" x2="54095" y2="50702"/>
                        <a14:foregroundMark x1="60000" y1="60463" x2="64571" y2="60183"/>
                        <a14:foregroundMark x1="67333" y1="59270" x2="74476" y2="54916"/>
                        <a14:foregroundMark x1="52476" y1="58497" x2="55429" y2="61938"/>
                        <a14:foregroundMark x1="37714" y1="60604" x2="32000" y2="58848"/>
                        <a14:foregroundMark x1="1238" y1="63904" x2="952" y2="58708"/>
                        <a14:foregroundMark x1="1429" y1="64747" x2="2000" y2="58778"/>
                        <a14:foregroundMark x1="42571" y1="96489" x2="52762" y2="97683"/>
                        <a14:foregroundMark x1="52762" y1="97683" x2="58190" y2="96489"/>
                        <a14:foregroundMark x1="37429" y1="94452" x2="46000" y2="97331"/>
                        <a14:foregroundMark x1="46000" y1="97331" x2="59905" y2="96067"/>
                        <a14:foregroundMark x1="34857" y1="93399" x2="45333" y2="97191"/>
                        <a14:foregroundMark x1="45333" y1="97191" x2="55333" y2="97121"/>
                        <a14:foregroundMark x1="55333" y1="97121" x2="63689" y2="94348"/>
                        <a14:foregroundMark x1="34286" y1="92767" x2="42857" y2="96699"/>
                        <a14:foregroundMark x1="42857" y1="96699" x2="53048" y2="97402"/>
                        <a14:foregroundMark x1="53048" y1="97402" x2="62286" y2="94733"/>
                        <a14:foregroundMark x1="62286" y1="94733" x2="63333" y2="94101"/>
                        <a14:foregroundMark x1="53048" y1="97612" x2="53048" y2="97542"/>
                        <a14:backgroundMark x1="5429" y1="9340" x2="18381" y2="9831"/>
                        <a14:backgroundMark x1="18381" y1="9831" x2="20571" y2="17556"/>
                        <a14:backgroundMark x1="20571" y1="17556" x2="13714" y2="25632"/>
                        <a14:backgroundMark x1="13714" y1="25632" x2="15810" y2="35393"/>
                        <a14:backgroundMark x1="15810" y1="35393" x2="15619" y2="34831"/>
                        <a14:backgroundMark x1="24571" y1="30407" x2="24095" y2="31531"/>
                        <a14:backgroundMark x1="37524" y1="45857" x2="42381" y2="47612"/>
                        <a14:backgroundMark x1="37714" y1="45576" x2="37714" y2="45576"/>
                        <a14:backgroundMark x1="38762" y1="45857" x2="36762" y2="45295"/>
                        <a14:backgroundMark x1="24858" y1="29450" x2="24571" y2="31390"/>
                        <a14:backgroundMark x1="44381" y1="57444" x2="44381" y2="57444"/>
                        <a14:backgroundMark x1="44381" y1="57444" x2="44476" y2="56952"/>
                        <a14:backgroundMark x1="44571" y1="58567" x2="44571" y2="56882"/>
                        <a14:backgroundMark x1="44571" y1="58848" x2="44571" y2="56601"/>
                        <a14:backgroundMark x1="44381" y1="57865" x2="44381" y2="57865"/>
                        <a14:backgroundMark x1="44286" y1="57725" x2="44381" y2="57865"/>
                        <a14:backgroundMark x1="44571" y1="56601" x2="44381" y2="58848"/>
                        <a14:backgroundMark x1="44381" y1="59129" x2="44571" y2="58638"/>
                        <a14:backgroundMark x1="48095" y1="59972" x2="48095" y2="59480"/>
                        <a14:backgroundMark x1="42857" y1="47542" x2="43905" y2="47191"/>
                        <a14:backgroundMark x1="43619" y1="47261" x2="44571" y2="50281"/>
                        <a14:backgroundMark x1="0" y1="57654" x2="33" y2="57951"/>
                        <a14:backgroundMark x1="0" y1="57163" x2="0" y2="57163"/>
                        <a14:backgroundMark x1="95" y1="57725" x2="0" y2="58357"/>
                        <a14:backgroundMark x1="95" y1="58146" x2="0" y2="59621"/>
                        <a14:backgroundMark x1="0" y1="59199" x2="0" y2="60112"/>
                        <a14:backgroundMark x1="286" y1="64537" x2="95" y2="63553"/>
                        <a14:backgroundMark x1="0" y1="63904" x2="0" y2="63764"/>
                        <a14:backgroundMark x1="95" y1="63624" x2="0" y2="62921"/>
                        <a14:backgroundMark x1="21524" y1="78301" x2="22190" y2="77598"/>
                        <a14:backgroundMark x1="2762" y1="50772" x2="3463" y2="50368"/>
                        <a14:backgroundMark x1="53333" y1="63764" x2="53333" y2="63764"/>
                        <a14:backgroundMark x1="52190" y1="61166" x2="52000" y2="60323"/>
                        <a14:backgroundMark x1="35848" y1="99550" x2="35524" y2="99930"/>
                        <a14:backgroundMark x1="37333" y1="98244" x2="36476" y2="99017"/>
                        <a14:backgroundMark x1="36476" y1="99228" x2="47333" y2="99719"/>
                        <a14:backgroundMark x1="53674" y1="98993" x2="60190" y2="99508"/>
                        <a14:backgroundMark x1="51656" y1="98834" x2="53643" y2="98991"/>
                        <a14:backgroundMark x1="46617" y1="98436" x2="49703" y2="98680"/>
                        <a14:backgroundMark x1="41625" y1="98042" x2="43719" y2="98207"/>
                        <a14:backgroundMark x1="38857" y1="97823" x2="30501" y2="97163"/>
                        <a14:backgroundMark x1="53622" y1="98942" x2="51711" y2="98777"/>
                        <a14:backgroundMark x1="60190" y1="99508" x2="53653" y2="98944"/>
                        <a14:backgroundMark x1="49619" y1="98596" x2="40381" y2="99930"/>
                        <a14:backgroundMark x1="61333" y1="98947" x2="59714" y2="98034"/>
                        <a14:backgroundMark x1="63524" y1="95506" x2="65714" y2="93820"/>
                        <a14:backgroundMark x1="65333" y1="94733" x2="64190" y2="94382"/>
                        <a14:backgroundMark x1="65429" y1="94101" x2="64095" y2="94663"/>
                        <a14:backgroundMark x1="64381" y1="95365" x2="64000" y2="94733"/>
                      </a14:backgroundRemoval>
                    </a14:imgEffect>
                  </a14:imgLayer>
                </a14:imgProps>
              </a:ext>
              <a:ext uri="{28A0092B-C50C-407E-A947-70E740481C1C}">
                <a14:useLocalDpi xmlns:a14="http://schemas.microsoft.com/office/drawing/2010/main" val="0"/>
              </a:ext>
            </a:extLst>
          </a:blip>
          <a:srcRect l="55179" t="42190" r="-4689" b="22461"/>
          <a:stretch/>
        </p:blipFill>
        <p:spPr>
          <a:xfrm>
            <a:off x="9492343" y="2539606"/>
            <a:ext cx="2503714" cy="2424279"/>
          </a:xfrm>
          <a:prstGeom prst="flowChartConnector">
            <a:avLst/>
          </a:prstGeom>
        </p:spPr>
      </p:pic>
    </p:spTree>
    <p:extLst>
      <p:ext uri="{BB962C8B-B14F-4D97-AF65-F5344CB8AC3E}">
        <p14:creationId xmlns:p14="http://schemas.microsoft.com/office/powerpoint/2010/main" val="15830961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45735">
        <p159:morph option="byObject"/>
      </p:transition>
    </mc:Choice>
    <mc:Fallback xmlns="">
      <p:transition spd="slow" advTm="45735">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magine 5" descr="Immagine che contiene testo, cerchio, logo, design&#10;&#10;Descrizione generata automaticamente">
            <a:extLst>
              <a:ext uri="{FF2B5EF4-FFF2-40B4-BE49-F238E27FC236}">
                <a16:creationId xmlns:a16="http://schemas.microsoft.com/office/drawing/2014/main" id="{8EBF8942-9BE7-C61B-9AFE-A2207EC43FB7}"/>
              </a:ext>
            </a:extLst>
          </p:cNvPr>
          <p:cNvPicPr>
            <a:picLocks noChangeAspect="1"/>
          </p:cNvPicPr>
          <p:nvPr/>
        </p:nvPicPr>
        <p:blipFill rotWithShape="1">
          <a:blip r:embed="rId3">
            <a:alphaModFix amt="20000"/>
            <a:extLst>
              <a:ext uri="{BEBA8EAE-BF5A-486C-A8C5-ECC9F3942E4B}">
                <a14:imgProps xmlns:a14="http://schemas.microsoft.com/office/drawing/2010/main">
                  <a14:imgLayer r:embed="rId4">
                    <a14:imgEffect>
                      <a14:backgroundRemoval t="9972" b="99930" l="0" r="96762">
                        <a14:foregroundMark x1="25516" y1="27558" x2="26571" y2="23174"/>
                        <a14:foregroundMark x1="26571" y1="23174" x2="34286" y2="15169"/>
                        <a14:foregroundMark x1="34286" y1="15169" x2="46571" y2="11587"/>
                        <a14:foregroundMark x1="46571" y1="11587" x2="56762" y2="11236"/>
                        <a14:foregroundMark x1="56762" y1="11236" x2="66571" y2="16081"/>
                        <a14:foregroundMark x1="66571" y1="16081" x2="71524" y2="22472"/>
                        <a14:foregroundMark x1="71524" y1="22472" x2="73333" y2="29635"/>
                        <a14:foregroundMark x1="73333" y1="29635" x2="69905" y2="38834"/>
                        <a14:foregroundMark x1="69905" y1="38834" x2="62190" y2="44733"/>
                        <a14:foregroundMark x1="62190" y1="44733" x2="48952" y2="47191"/>
                        <a14:foregroundMark x1="45582" y1="46895" x2="44189" y2="46772"/>
                        <a14:foregroundMark x1="48952" y1="47191" x2="45724" y2="46907"/>
                        <a14:foregroundMark x1="36547" y1="44169" x2="26095" y2="33287"/>
                        <a14:foregroundMark x1="26095" y1="33287" x2="26095" y2="31978"/>
                        <a14:foregroundMark x1="41810" y1="22051" x2="46857" y2="28371"/>
                        <a14:foregroundMark x1="46857" y1="28371" x2="36667" y2="26615"/>
                        <a14:foregroundMark x1="36667" y1="26615" x2="49048" y2="39115"/>
                        <a14:foregroundMark x1="49048" y1="39115" x2="51714" y2="29494"/>
                        <a14:foregroundMark x1="51714" y1="29494" x2="41333" y2="37570"/>
                        <a14:foregroundMark x1="41333" y1="37570" x2="58190" y2="37360"/>
                        <a14:foregroundMark x1="58190" y1="37360" x2="64667" y2="24157"/>
                        <a14:foregroundMark x1="64667" y1="24157" x2="56571" y2="19031"/>
                        <a14:foregroundMark x1="56571" y1="19031" x2="42476" y2="17978"/>
                        <a14:foregroundMark x1="42476" y1="17978" x2="33619" y2="22753"/>
                        <a14:foregroundMark x1="33619" y1="22753" x2="30381" y2="30337"/>
                        <a14:foregroundMark x1="30381" y1="30337" x2="34381" y2="39045"/>
                        <a14:foregroundMark x1="34381" y1="39045" x2="43619" y2="43539"/>
                        <a14:foregroundMark x1="43619" y1="43539" x2="54095" y2="44733"/>
                        <a14:foregroundMark x1="54095" y1="44733" x2="68095" y2="33427"/>
                        <a14:foregroundMark x1="68095" y1="33427" x2="71238" y2="26404"/>
                        <a14:foregroundMark x1="71238" y1="26404" x2="62095" y2="22612"/>
                        <a14:foregroundMark x1="62095" y1="22612" x2="62095" y2="22823"/>
                        <a14:foregroundMark x1="50952" y1="20365" x2="53714" y2="29986"/>
                        <a14:foregroundMark x1="25429" y1="27317" x2="25048" y2="29073"/>
                        <a14:foregroundMark x1="25714" y1="27317" x2="25238" y2="29494"/>
                        <a14:foregroundMark x1="25810" y1="31039" x2="26000" y2="26545"/>
                        <a14:foregroundMark x1="75429" y1="69242" x2="67714" y2="63132"/>
                        <a14:foregroundMark x1="67714" y1="63132" x2="53714" y2="60744"/>
                        <a14:foregroundMark x1="45083" y1="50194" x2="45614" y2="56649"/>
                        <a14:foregroundMark x1="44952" y1="59449" x2="44667" y2="60042"/>
                        <a14:foregroundMark x1="45801" y1="50073" x2="46000" y2="55056"/>
                        <a14:foregroundMark x1="43673" y1="58815" x2="42000" y2="61517"/>
                        <a14:foregroundMark x1="46000" y1="55056" x2="45031" y2="56622"/>
                        <a14:foregroundMark x1="42000" y1="61517" x2="36286" y2="60885"/>
                        <a14:foregroundMark x1="52667" y1="58919" x2="56286" y2="61728"/>
                        <a14:foregroundMark x1="90381" y1="48174" x2="95524" y2="54635"/>
                        <a14:foregroundMark x1="95524" y1="54635" x2="96762" y2="61728"/>
                        <a14:foregroundMark x1="96762" y1="61728" x2="93524" y2="67416"/>
                        <a14:foregroundMark x1="8056" y1="50332" x2="4667" y2="62500"/>
                        <a14:foregroundMark x1="4667" y1="62500" x2="6476" y2="69874"/>
                        <a14:foregroundMark x1="6476" y1="69874" x2="6952" y2="70576"/>
                        <a14:foregroundMark x1="1609" y1="57163" x2="1604" y2="57556"/>
                        <a14:foregroundMark x1="1619" y1="56461" x2="1609" y2="57163"/>
                        <a14:foregroundMark x1="1803" y1="64006" x2="2476" y2="65098"/>
                        <a14:foregroundMark x1="49143" y1="48666" x2="49333" y2="68820"/>
                        <a14:foregroundMark x1="34000" y1="90871" x2="43352" y2="95739"/>
                        <a14:foregroundMark x1="44759" y1="95958" x2="53333" y2="96208"/>
                        <a14:foregroundMark x1="53333" y1="96208" x2="64476" y2="91924"/>
                        <a14:foregroundMark x1="64476" y1="91924" x2="65714" y2="90730"/>
                        <a14:foregroundMark x1="45905" y1="95997" x2="56000" y2="95857"/>
                        <a14:foregroundMark x1="56000" y1="95857" x2="57619" y2="95435"/>
                        <a14:foregroundMark x1="46952" y1="24228" x2="51238" y2="27528"/>
                        <a14:foregroundMark x1="56190" y1="28722" x2="51238" y2="20997"/>
                        <a14:foregroundMark x1="51238" y1="20997" x2="56857" y2="27949"/>
                        <a14:foregroundMark x1="47143" y1="24579" x2="46667" y2="26053"/>
                        <a14:foregroundMark x1="45238" y1="25070" x2="47905" y2="23525"/>
                        <a14:foregroundMark x1="47524" y1="23385" x2="46476" y2="19522"/>
                        <a14:foregroundMark x1="1333" y1="64537" x2="971" y2="60112"/>
                        <a14:foregroundMark x1="1429" y1="63272" x2="476" y2="61447"/>
                        <a14:foregroundMark x1="667" y1="61587" x2="667" y2="61587"/>
                        <a14:foregroundMark x1="476" y1="61517" x2="476" y2="60463"/>
                        <a14:foregroundMark x1="762" y1="62149" x2="190" y2="61236"/>
                        <a14:foregroundMark x1="1143" y1="64396" x2="381" y2="61306"/>
                        <a14:foregroundMark x1="1333" y1="64817" x2="476" y2="62781"/>
                        <a14:foregroundMark x1="762" y1="63553" x2="476" y2="62781"/>
                        <a14:foregroundMark x1="1333" y1="64185" x2="286" y2="62921"/>
                        <a14:foregroundMark x1="1905" y1="64396" x2="381" y2="62219"/>
                        <a14:foregroundMark x1="952" y1="65028" x2="434" y2="60112"/>
                        <a14:foregroundMark x1="2000" y1="61798" x2="367" y2="60112"/>
                        <a14:foregroundMark x1="2095" y1="62500" x2="190" y2="64185"/>
                        <a14:foregroundMark x1="1048" y1="62079" x2="381" y2="60112"/>
                        <a14:foregroundMark x1="1429" y1="61938" x2="643" y2="60112"/>
                        <a14:foregroundMark x1="3810" y1="61517" x2="286" y2="61376"/>
                        <a14:foregroundMark x1="1143" y1="61447" x2="755" y2="60112"/>
                        <a14:foregroundMark x1="3905" y1="50211" x2="11714" y2="45787"/>
                        <a14:foregroundMark x1="11714" y1="45787" x2="21143" y2="43258"/>
                        <a14:foregroundMark x1="21143" y1="43258" x2="10571" y2="45576"/>
                        <a14:foregroundMark x1="10571" y1="45576" x2="20000" y2="43118"/>
                        <a14:foregroundMark x1="20000" y1="43118" x2="13810" y2="44944"/>
                        <a14:foregroundMark x1="12095" y1="45014" x2="3714" y2="49228"/>
                        <a14:foregroundMark x1="3714" y1="49228" x2="3524" y2="49649"/>
                        <a14:foregroundMark x1="4762" y1="49298" x2="3810" y2="49789"/>
                        <a14:foregroundMark x1="4190" y1="49719" x2="11714" y2="44944"/>
                        <a14:foregroundMark x1="11714" y1="44944" x2="20762" y2="43118"/>
                        <a14:foregroundMark x1="20762" y1="43118" x2="20857" y2="43118"/>
                        <a14:foregroundMark x1="18190" y1="44522" x2="20952" y2="43399"/>
                        <a14:foregroundMark x1="20000" y1="43610" x2="16381" y2="43048"/>
                        <a14:foregroundMark x1="16667" y1="44101" x2="16000" y2="43680"/>
                        <a14:foregroundMark x1="15429" y1="44242" x2="15238" y2="43188"/>
                        <a14:foregroundMark x1="14476" y1="44382" x2="14000" y2="43890"/>
                        <a14:foregroundMark x1="14286" y1="44593" x2="14667" y2="43680"/>
                        <a14:foregroundMark x1="12667" y1="45225" x2="13714" y2="44101"/>
                        <a14:foregroundMark x1="13429" y1="45014" x2="13048" y2="44031"/>
                        <a14:foregroundMark x1="12381" y1="45435" x2="11143" y2="44663"/>
                        <a14:foregroundMark x1="12000" y1="45716" x2="11905" y2="44452"/>
                        <a14:foregroundMark x1="12571" y1="45225" x2="12381" y2="44382"/>
                        <a14:foregroundMark x1="10667" y1="45997" x2="10667" y2="45084"/>
                        <a14:foregroundMark x1="10286" y1="46419" x2="9714" y2="45084"/>
                        <a14:foregroundMark x1="9238" y1="46840" x2="7524" y2="46699"/>
                        <a14:foregroundMark x1="9048" y1="46629" x2="8476" y2="46278"/>
                        <a14:foregroundMark x1="8857" y1="45997" x2="8762" y2="45576"/>
                        <a14:foregroundMark x1="9238" y1="46208" x2="9429" y2="45646"/>
                        <a14:foregroundMark x1="7905" y1="47051" x2="6476" y2="46770"/>
                        <a14:foregroundMark x1="7143" y1="47683" x2="5524" y2="47261"/>
                        <a14:foregroundMark x1="5810" y1="48525" x2="5143" y2="47753"/>
                        <a14:foregroundMark x1="5810" y1="48455" x2="5429" y2="47612"/>
                        <a14:foregroundMark x1="5429" y1="48806" x2="4857" y2="47753"/>
                        <a14:foregroundMark x1="4762" y1="48947" x2="4476" y2="48385"/>
                        <a14:foregroundMark x1="4476" y1="49298" x2="3238" y2="49017"/>
                        <a14:foregroundMark x1="4571" y1="49649" x2="3524" y2="50070"/>
                        <a14:foregroundMark x1="4667" y1="49228" x2="3048" y2="49579"/>
                        <a14:foregroundMark x1="3905" y1="50000" x2="3810" y2="48736"/>
                        <a14:foregroundMark x1="4476" y1="50000" x2="3238" y2="48876"/>
                        <a14:foregroundMark x1="9619" y1="46348" x2="9048" y2="45365"/>
                        <a14:foregroundMark x1="15905" y1="44031" x2="16095" y2="43539"/>
                        <a14:foregroundMark x1="15429" y1="44242" x2="16952" y2="43188"/>
                        <a14:foregroundMark x1="18476" y1="43750" x2="18000" y2="42978"/>
                        <a14:foregroundMark x1="19048" y1="43680" x2="18952" y2="42907"/>
                        <a14:foregroundMark x1="17905" y1="43329" x2="17714" y2="42978"/>
                        <a14:foregroundMark x1="19238" y1="43399" x2="20476" y2="43048"/>
                        <a14:foregroundMark x1="19619" y1="43961" x2="21143" y2="43680"/>
                        <a14:foregroundMark x1="19810" y1="43820" x2="21524" y2="43469"/>
                        <a14:foregroundMark x1="20571" y1="43399" x2="20952" y2="42978"/>
                        <a14:foregroundMark x1="19905" y1="43539" x2="20571" y2="42978"/>
                        <a14:foregroundMark x1="19619" y1="43539" x2="20190" y2="42837"/>
                        <a14:foregroundMark x1="20190" y1="43750" x2="20857" y2="42837"/>
                        <a14:foregroundMark x1="19333" y1="44031" x2="19810" y2="42837"/>
                        <a14:foregroundMark x1="8000" y1="47051" x2="7048" y2="46419"/>
                        <a14:foregroundMark x1="8476" y1="46699" x2="7714" y2="46208"/>
                        <a14:foregroundMark x1="8762" y1="46699" x2="8000" y2="46067"/>
                        <a14:foregroundMark x1="10476" y1="46348" x2="10000" y2="44874"/>
                        <a14:foregroundMark x1="12952" y1="44944" x2="13143" y2="44452"/>
                        <a14:foregroundMark x1="13619" y1="44593" x2="13238" y2="43890"/>
                        <a14:foregroundMark x1="17810" y1="43610" x2="17810" y2="42767"/>
                        <a14:foregroundMark x1="16286" y1="43890" x2="16667" y2="42907"/>
                        <a14:foregroundMark x1="16476" y1="43750" x2="16095" y2="42837"/>
                        <a14:foregroundMark x1="14857" y1="44171" x2="14286" y2="43820"/>
                        <a14:foregroundMark x1="5429" y1="47191" x2="5238" y2="46699"/>
                        <a14:foregroundMark x1="3905" y1="49860" x2="3524" y2="50421"/>
                        <a14:foregroundMark x1="73238" y1="43188" x2="91905" y2="46489"/>
                        <a14:foregroundMark x1="91905" y1="46489" x2="95810" y2="49228"/>
                        <a14:foregroundMark x1="94952" y1="48736" x2="95810" y2="48385"/>
                        <a14:foregroundMark x1="95048" y1="48876" x2="95143" y2="48104"/>
                        <a14:foregroundMark x1="95429" y1="49298" x2="95524" y2="48315"/>
                        <a14:foregroundMark x1="95143" y1="48596" x2="94381" y2="49157"/>
                        <a14:foregroundMark x1="95429" y1="48525" x2="94857" y2="49228"/>
                        <a14:foregroundMark x1="94000" y1="48455" x2="94000" y2="47261"/>
                        <a14:foregroundMark x1="94857" y1="48947" x2="94667" y2="47261"/>
                        <a14:foregroundMark x1="93143" y1="47893" x2="93238" y2="46629"/>
                        <a14:foregroundMark x1="93333" y1="47683" x2="93810" y2="46980"/>
                        <a14:foregroundMark x1="92095" y1="46770" x2="92286" y2="45576"/>
                        <a14:foregroundMark x1="91524" y1="46278" x2="91143" y2="44944"/>
                        <a14:foregroundMark x1="90857" y1="46489" x2="89905" y2="44593"/>
                        <a14:foregroundMark x1="89524" y1="45857" x2="88571" y2="44171"/>
                        <a14:foregroundMark x1="87905" y1="45435" x2="88190" y2="44171"/>
                        <a14:foregroundMark x1="85810" y1="45084" x2="86381" y2="43610"/>
                        <a14:foregroundMark x1="86857" y1="45225" x2="87333" y2="44101"/>
                        <a14:foregroundMark x1="87905" y1="45365" x2="88190" y2="44031"/>
                        <a14:foregroundMark x1="88857" y1="45365" x2="88952" y2="44242"/>
                        <a14:foregroundMark x1="88000" y1="44874" x2="89810" y2="44171"/>
                        <a14:foregroundMark x1="94000" y1="48034" x2="95714" y2="47823"/>
                        <a14:foregroundMark x1="95048" y1="48876" x2="96476" y2="48876"/>
                        <a14:foregroundMark x1="85619" y1="45014" x2="84857" y2="43610"/>
                        <a14:foregroundMark x1="85524" y1="44663" x2="85333" y2="43750"/>
                        <a14:foregroundMark x1="85714" y1="44803" x2="85524" y2="43750"/>
                        <a14:foregroundMark x1="85429" y1="44944" x2="83810" y2="43399"/>
                        <a14:foregroundMark x1="85429" y1="44663" x2="81905" y2="43329"/>
                        <a14:foregroundMark x1="83333" y1="44663" x2="82571" y2="42907"/>
                        <a14:foregroundMark x1="77714" y1="44171" x2="71714" y2="43680"/>
                        <a14:foregroundMark x1="73810" y1="44171" x2="72762" y2="42767"/>
                        <a14:foregroundMark x1="73905" y1="43890" x2="73714" y2="42486"/>
                        <a14:foregroundMark x1="74952" y1="44242" x2="75333" y2="42697"/>
                        <a14:foregroundMark x1="74571" y1="43539" x2="74381" y2="42978"/>
                        <a14:foregroundMark x1="75810" y1="44242" x2="76476" y2="43048"/>
                        <a14:foregroundMark x1="77143" y1="43961" x2="77429" y2="42837"/>
                        <a14:foregroundMark x1="77905" y1="43961" x2="78667" y2="42626"/>
                        <a14:foregroundMark x1="79143" y1="44171" x2="80095" y2="43118"/>
                        <a14:foregroundMark x1="80857" y1="43890" x2="81048" y2="42907"/>
                        <a14:foregroundMark x1="82095" y1="43961" x2="81905" y2="42978"/>
                        <a14:foregroundMark x1="81905" y1="44171" x2="79429" y2="42626"/>
                        <a14:foregroundMark x1="80190" y1="44101" x2="79143" y2="42907"/>
                        <a14:foregroundMark x1="77333" y1="43890" x2="76286" y2="42626"/>
                        <a14:foregroundMark x1="74762" y1="44171" x2="70762" y2="44031"/>
                        <a14:foregroundMark x1="73810" y1="43961" x2="72286" y2="43118"/>
                        <a14:foregroundMark x1="82857" y1="43610" x2="83333" y2="42978"/>
                        <a14:foregroundMark x1="82857" y1="44593" x2="82762" y2="42978"/>
                        <a14:foregroundMark x1="74762" y1="43610" x2="74286" y2="42556"/>
                        <a14:foregroundMark x1="82857" y1="43820" x2="84381" y2="43048"/>
                        <a14:foregroundMark x1="84857" y1="44101" x2="85524" y2="43820"/>
                        <a14:foregroundMark x1="77524" y1="43048" x2="78571" y2="42416"/>
                        <a14:foregroundMark x1="78190" y1="43469" x2="77714" y2="42416"/>
                        <a14:foregroundMark x1="80286" y1="42767" x2="80667" y2="42205"/>
                        <a14:foregroundMark x1="73810" y1="43539" x2="72381" y2="42837"/>
                        <a14:foregroundMark x1="85524" y1="44312" x2="85619" y2="43469"/>
                        <a14:foregroundMark x1="94952" y1="48736" x2="95905" y2="49649"/>
                        <a14:foregroundMark x1="95238" y1="48806" x2="96762" y2="48666"/>
                        <a14:foregroundMark x1="78190" y1="42978" x2="77905" y2="42205"/>
                        <a14:foregroundMark x1="47143" y1="60393" x2="47714" y2="49789"/>
                        <a14:foregroundMark x1="54476" y1="54073" x2="54095" y2="50702"/>
                        <a14:foregroundMark x1="60000" y1="60463" x2="64571" y2="60183"/>
                        <a14:foregroundMark x1="67333" y1="59270" x2="74476" y2="54916"/>
                        <a14:foregroundMark x1="52476" y1="58497" x2="55429" y2="61938"/>
                        <a14:foregroundMark x1="37714" y1="60604" x2="32000" y2="58848"/>
                        <a14:foregroundMark x1="1238" y1="63904" x2="952" y2="58708"/>
                        <a14:foregroundMark x1="1429" y1="64747" x2="2000" y2="58778"/>
                        <a14:foregroundMark x1="42571" y1="96489" x2="52762" y2="97683"/>
                        <a14:foregroundMark x1="52762" y1="97683" x2="58190" y2="96489"/>
                        <a14:foregroundMark x1="37429" y1="94452" x2="46000" y2="97331"/>
                        <a14:foregroundMark x1="46000" y1="97331" x2="59905" y2="96067"/>
                        <a14:foregroundMark x1="34857" y1="93399" x2="45333" y2="97191"/>
                        <a14:foregroundMark x1="45333" y1="97191" x2="55333" y2="97121"/>
                        <a14:foregroundMark x1="55333" y1="97121" x2="63689" y2="94348"/>
                        <a14:foregroundMark x1="34286" y1="92767" x2="42857" y2="96699"/>
                        <a14:foregroundMark x1="42857" y1="96699" x2="53048" y2="97402"/>
                        <a14:foregroundMark x1="53048" y1="97402" x2="62286" y2="94733"/>
                        <a14:foregroundMark x1="62286" y1="94733" x2="63333" y2="94101"/>
                        <a14:foregroundMark x1="53048" y1="97612" x2="53048" y2="97542"/>
                        <a14:backgroundMark x1="5429" y1="9340" x2="18381" y2="9831"/>
                        <a14:backgroundMark x1="18381" y1="9831" x2="20571" y2="17556"/>
                        <a14:backgroundMark x1="20571" y1="17556" x2="13714" y2="25632"/>
                        <a14:backgroundMark x1="13714" y1="25632" x2="15810" y2="35393"/>
                        <a14:backgroundMark x1="15810" y1="35393" x2="15619" y2="34831"/>
                        <a14:backgroundMark x1="24571" y1="30407" x2="24095" y2="31531"/>
                        <a14:backgroundMark x1="37524" y1="45857" x2="42381" y2="47612"/>
                        <a14:backgroundMark x1="37714" y1="45576" x2="37714" y2="45576"/>
                        <a14:backgroundMark x1="38762" y1="45857" x2="36762" y2="45295"/>
                        <a14:backgroundMark x1="24858" y1="29450" x2="24571" y2="31390"/>
                        <a14:backgroundMark x1="44381" y1="57444" x2="44381" y2="57444"/>
                        <a14:backgroundMark x1="44381" y1="57444" x2="44476" y2="56952"/>
                        <a14:backgroundMark x1="44571" y1="58567" x2="44571" y2="56882"/>
                        <a14:backgroundMark x1="44571" y1="58848" x2="44571" y2="56601"/>
                        <a14:backgroundMark x1="44381" y1="57865" x2="44381" y2="57865"/>
                        <a14:backgroundMark x1="44286" y1="57725" x2="44381" y2="57865"/>
                        <a14:backgroundMark x1="44571" y1="56601" x2="44381" y2="58848"/>
                        <a14:backgroundMark x1="44381" y1="59129" x2="44571" y2="58638"/>
                        <a14:backgroundMark x1="48095" y1="59972" x2="48095" y2="59480"/>
                        <a14:backgroundMark x1="42857" y1="47542" x2="43905" y2="47191"/>
                        <a14:backgroundMark x1="43619" y1="47261" x2="44571" y2="50281"/>
                        <a14:backgroundMark x1="0" y1="57654" x2="33" y2="57951"/>
                        <a14:backgroundMark x1="0" y1="57163" x2="0" y2="57163"/>
                        <a14:backgroundMark x1="95" y1="57725" x2="0" y2="58357"/>
                        <a14:backgroundMark x1="95" y1="58146" x2="0" y2="59621"/>
                        <a14:backgroundMark x1="0" y1="59199" x2="0" y2="60112"/>
                        <a14:backgroundMark x1="286" y1="64537" x2="95" y2="63553"/>
                        <a14:backgroundMark x1="0" y1="63904" x2="0" y2="63764"/>
                        <a14:backgroundMark x1="95" y1="63624" x2="0" y2="62921"/>
                        <a14:backgroundMark x1="21524" y1="78301" x2="22190" y2="77598"/>
                        <a14:backgroundMark x1="2762" y1="50772" x2="3463" y2="50368"/>
                        <a14:backgroundMark x1="53333" y1="63764" x2="53333" y2="63764"/>
                        <a14:backgroundMark x1="52190" y1="61166" x2="52000" y2="60323"/>
                        <a14:backgroundMark x1="35848" y1="99550" x2="35524" y2="99930"/>
                        <a14:backgroundMark x1="37333" y1="98244" x2="36476" y2="99017"/>
                        <a14:backgroundMark x1="36476" y1="99228" x2="47333" y2="99719"/>
                        <a14:backgroundMark x1="53674" y1="98993" x2="60190" y2="99508"/>
                        <a14:backgroundMark x1="51656" y1="98834" x2="53643" y2="98991"/>
                        <a14:backgroundMark x1="46617" y1="98436" x2="49703" y2="98680"/>
                        <a14:backgroundMark x1="41625" y1="98042" x2="43719" y2="98207"/>
                        <a14:backgroundMark x1="38857" y1="97823" x2="30501" y2="97163"/>
                        <a14:backgroundMark x1="53622" y1="98942" x2="51711" y2="98777"/>
                        <a14:backgroundMark x1="60190" y1="99508" x2="53653" y2="98944"/>
                        <a14:backgroundMark x1="49619" y1="98596" x2="40381" y2="99930"/>
                        <a14:backgroundMark x1="61333" y1="98947" x2="59714" y2="98034"/>
                        <a14:backgroundMark x1="63524" y1="95506" x2="65714" y2="93820"/>
                        <a14:backgroundMark x1="65333" y1="94733" x2="64190" y2="94382"/>
                        <a14:backgroundMark x1="65429" y1="94101" x2="64095" y2="94663"/>
                        <a14:backgroundMark x1="64381" y1="95365" x2="64000" y2="94733"/>
                      </a14:backgroundRemoval>
                    </a14:imgEffect>
                  </a14:imgLayer>
                </a14:imgProps>
              </a:ext>
              <a:ext uri="{28A0092B-C50C-407E-A947-70E740481C1C}">
                <a14:useLocalDpi xmlns:a14="http://schemas.microsoft.com/office/drawing/2010/main" val="0"/>
              </a:ext>
            </a:extLst>
          </a:blip>
          <a:srcRect l="-3444" t="3492" r="-3326" b="-317"/>
          <a:stretch/>
        </p:blipFill>
        <p:spPr>
          <a:xfrm>
            <a:off x="6527800" y="-114300"/>
            <a:ext cx="5399314" cy="6640285"/>
          </a:xfrm>
          <a:prstGeom prst="flowChartConnector">
            <a:avLst/>
          </a:prstGeom>
        </p:spPr>
      </p:pic>
      <p:sp>
        <p:nvSpPr>
          <p:cNvPr id="9" name="Titolo 1">
            <a:extLst>
              <a:ext uri="{FF2B5EF4-FFF2-40B4-BE49-F238E27FC236}">
                <a16:creationId xmlns:a16="http://schemas.microsoft.com/office/drawing/2014/main" id="{8CA0D1F9-BE3B-896A-7082-8EC88503D940}"/>
              </a:ext>
            </a:extLst>
          </p:cNvPr>
          <p:cNvSpPr>
            <a:spLocks noGrp="1"/>
          </p:cNvSpPr>
          <p:nvPr>
            <p:ph type="title"/>
          </p:nvPr>
        </p:nvSpPr>
        <p:spPr>
          <a:xfrm>
            <a:off x="836680" y="454821"/>
            <a:ext cx="4516531" cy="1495425"/>
          </a:xfrm>
        </p:spPr>
        <p:txBody>
          <a:bodyPr vert="horz" lIns="91440" tIns="45720" rIns="91440" bIns="45720" rtlCol="0" anchor="ctr">
            <a:normAutofit/>
          </a:bodyPr>
          <a:lstStyle/>
          <a:p>
            <a:r>
              <a:rPr lang="en-US" b="1" i="0">
                <a:effectLst/>
                <a:latin typeface="Montserrat" pitchFamily="2" charset="0"/>
              </a:rPr>
              <a:t>Concepts </a:t>
            </a:r>
            <a:br>
              <a:rPr lang="en-US" b="1" i="0">
                <a:effectLst/>
                <a:latin typeface="Montserrat" pitchFamily="2" charset="0"/>
              </a:rPr>
            </a:br>
            <a:r>
              <a:rPr lang="en-US" b="1" i="0">
                <a:effectLst/>
                <a:latin typeface="Montserrat" pitchFamily="2" charset="0"/>
              </a:rPr>
              <a:t>and Goals</a:t>
            </a:r>
            <a:endParaRPr lang="en-US" b="1">
              <a:latin typeface="Montserrat" pitchFamily="2" charset="0"/>
            </a:endParaRPr>
          </a:p>
        </p:txBody>
      </p:sp>
      <p:sp>
        <p:nvSpPr>
          <p:cNvPr id="8" name="CasellaDiTesto 7">
            <a:extLst>
              <a:ext uri="{FF2B5EF4-FFF2-40B4-BE49-F238E27FC236}">
                <a16:creationId xmlns:a16="http://schemas.microsoft.com/office/drawing/2014/main" id="{93F2647E-952F-CD22-E13D-FBD2681DC356}"/>
              </a:ext>
            </a:extLst>
          </p:cNvPr>
          <p:cNvSpPr txBox="1"/>
          <p:nvPr/>
        </p:nvSpPr>
        <p:spPr>
          <a:xfrm>
            <a:off x="8660194" y="6294581"/>
            <a:ext cx="1134526" cy="231404"/>
          </a:xfrm>
          <a:prstGeom prst="rect">
            <a:avLst/>
          </a:prstGeom>
          <a:noFill/>
        </p:spPr>
        <p:txBody>
          <a:bodyPr wrap="none" rtlCol="0">
            <a:prstTxWarp prst="textArchDown">
              <a:avLst>
                <a:gd name="adj" fmla="val 33540"/>
              </a:avLst>
            </a:prstTxWarp>
            <a:spAutoFit/>
          </a:bodyPr>
          <a:lstStyle/>
          <a:p>
            <a:r>
              <a:rPr lang="it-IT" sz="1200"/>
              <a:t>Human-like grasping</a:t>
            </a:r>
          </a:p>
        </p:txBody>
      </p:sp>
      <p:sp>
        <p:nvSpPr>
          <p:cNvPr id="2" name="CasellaDiTesto 1">
            <a:extLst>
              <a:ext uri="{FF2B5EF4-FFF2-40B4-BE49-F238E27FC236}">
                <a16:creationId xmlns:a16="http://schemas.microsoft.com/office/drawing/2014/main" id="{56AA9FF2-871D-E121-CA19-C884548AF34C}"/>
              </a:ext>
            </a:extLst>
          </p:cNvPr>
          <p:cNvSpPr txBox="1"/>
          <p:nvPr/>
        </p:nvSpPr>
        <p:spPr>
          <a:xfrm>
            <a:off x="634320" y="2559270"/>
            <a:ext cx="5259160" cy="1934071"/>
          </a:xfrm>
          <a:prstGeom prst="rect">
            <a:avLst/>
          </a:prstGeom>
        </p:spPr>
        <p:txBody>
          <a:bodyPr vert="horz" lIns="91440" tIns="45720" rIns="91440" bIns="45720" rtlCol="0" anchor="t">
            <a:normAutofit/>
          </a:bodyPr>
          <a:lstStyle/>
          <a:p>
            <a:pPr marL="57150" algn="ctr">
              <a:lnSpc>
                <a:spcPct val="90000"/>
              </a:lnSpc>
              <a:spcAft>
                <a:spcPts val="600"/>
              </a:spcAft>
            </a:pPr>
            <a:r>
              <a:rPr lang="en-US" sz="2000" b="1" dirty="0">
                <a:latin typeface="Montserrat" pitchFamily="2" charset="0"/>
              </a:rPr>
              <a:t>H</a:t>
            </a:r>
            <a:r>
              <a:rPr lang="en-US" sz="2000" b="1" i="0" u="none" strike="noStrike" baseline="0" dirty="0">
                <a:latin typeface="Montserrat" pitchFamily="2" charset="0"/>
              </a:rPr>
              <a:t>uman-like grasping behavior</a:t>
            </a:r>
          </a:p>
          <a:p>
            <a:pPr marL="57150" algn="ctr">
              <a:lnSpc>
                <a:spcPct val="90000"/>
              </a:lnSpc>
              <a:spcAft>
                <a:spcPts val="600"/>
              </a:spcAft>
            </a:pPr>
            <a:endParaRPr lang="en-US" sz="2000" b="1" dirty="0">
              <a:latin typeface="Montserrat" pitchFamily="2" charset="0"/>
              <a:ea typeface="+mn-lt"/>
              <a:cs typeface="+mn-lt"/>
            </a:endParaRPr>
          </a:p>
          <a:p>
            <a:pPr marL="57150" algn="ctr">
              <a:spcAft>
                <a:spcPts val="600"/>
              </a:spcAft>
            </a:pPr>
            <a:r>
              <a:rPr lang="en-US" sz="2000" dirty="0">
                <a:latin typeface="Montserrat" pitchFamily="2" charset="0"/>
                <a:ea typeface="+mn-lt"/>
                <a:cs typeface="+mn-lt"/>
              </a:rPr>
              <a:t>the grasping postures of Hannes, demonstrate its ability to reproduce </a:t>
            </a:r>
            <a:r>
              <a:rPr lang="en-US" sz="2000" b="1" dirty="0">
                <a:latin typeface="Montserrat" pitchFamily="2" charset="0"/>
                <a:ea typeface="+mn-lt"/>
                <a:cs typeface="+mn-lt"/>
              </a:rPr>
              <a:t>synergistic humanlike grasping</a:t>
            </a:r>
            <a:endParaRPr lang="en-US" sz="2000" dirty="0">
              <a:latin typeface="Montserrat" pitchFamily="2" charset="0"/>
              <a:ea typeface="+mn-lt"/>
              <a:cs typeface="+mn-lt"/>
            </a:endParaRPr>
          </a:p>
          <a:p>
            <a:pPr marL="57150" algn="ctr">
              <a:spcAft>
                <a:spcPts val="600"/>
              </a:spcAft>
            </a:pPr>
            <a:endParaRPr lang="en-US" sz="1400" i="0" u="none" strike="noStrike" baseline="0" dirty="0">
              <a:ea typeface="Calibri"/>
              <a:cs typeface="Calibri"/>
            </a:endParaRPr>
          </a:p>
          <a:p>
            <a:pPr marL="57150">
              <a:lnSpc>
                <a:spcPct val="90000"/>
              </a:lnSpc>
              <a:spcAft>
                <a:spcPts val="600"/>
              </a:spcAft>
            </a:pPr>
            <a:endParaRPr lang="en-US" sz="2000" b="1" i="0" u="none" strike="noStrike" baseline="0" dirty="0"/>
          </a:p>
          <a:p>
            <a:pPr indent="-228600">
              <a:lnSpc>
                <a:spcPct val="90000"/>
              </a:lnSpc>
              <a:spcAft>
                <a:spcPts val="600"/>
              </a:spcAft>
              <a:buFont typeface="Arial" panose="020B0604020202020204" pitchFamily="34" charset="0"/>
              <a:buChar char="•"/>
            </a:pPr>
            <a:endParaRPr lang="en-US" sz="2000" b="1" i="0" u="none" strike="noStrike" baseline="0" dirty="0"/>
          </a:p>
          <a:p>
            <a:pPr>
              <a:lnSpc>
                <a:spcPct val="90000"/>
              </a:lnSpc>
              <a:spcAft>
                <a:spcPts val="600"/>
              </a:spcAft>
            </a:pPr>
            <a:endParaRPr lang="en-US" sz="2000" dirty="0"/>
          </a:p>
        </p:txBody>
      </p:sp>
      <p:pic>
        <p:nvPicPr>
          <p:cNvPr id="4" name="Immagine 3" descr="Immagine che contiene testo, cerchio, logo, design">
            <a:extLst>
              <a:ext uri="{FF2B5EF4-FFF2-40B4-BE49-F238E27FC236}">
                <a16:creationId xmlns:a16="http://schemas.microsoft.com/office/drawing/2014/main" id="{7592305D-073D-5653-95DF-6E860E3B2791}"/>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9972" b="99930" l="0" r="96762">
                        <a14:foregroundMark x1="25516" y1="27558" x2="26571" y2="23174"/>
                        <a14:foregroundMark x1="26571" y1="23174" x2="34286" y2="15169"/>
                        <a14:foregroundMark x1="34286" y1="15169" x2="46571" y2="11587"/>
                        <a14:foregroundMark x1="46571" y1="11587" x2="56762" y2="11236"/>
                        <a14:foregroundMark x1="56762" y1="11236" x2="66571" y2="16081"/>
                        <a14:foregroundMark x1="66571" y1="16081" x2="71524" y2="22472"/>
                        <a14:foregroundMark x1="71524" y1="22472" x2="73333" y2="29635"/>
                        <a14:foregroundMark x1="73333" y1="29635" x2="69905" y2="38834"/>
                        <a14:foregroundMark x1="69905" y1="38834" x2="62190" y2="44733"/>
                        <a14:foregroundMark x1="62190" y1="44733" x2="48952" y2="47191"/>
                        <a14:foregroundMark x1="45582" y1="46895" x2="44189" y2="46772"/>
                        <a14:foregroundMark x1="48952" y1="47191" x2="45724" y2="46907"/>
                        <a14:foregroundMark x1="36547" y1="44169" x2="26095" y2="33287"/>
                        <a14:foregroundMark x1="26095" y1="33287" x2="26095" y2="31978"/>
                        <a14:foregroundMark x1="41810" y1="22051" x2="46857" y2="28371"/>
                        <a14:foregroundMark x1="46857" y1="28371" x2="36667" y2="26615"/>
                        <a14:foregroundMark x1="36667" y1="26615" x2="49048" y2="39115"/>
                        <a14:foregroundMark x1="49048" y1="39115" x2="51714" y2="29494"/>
                        <a14:foregroundMark x1="51714" y1="29494" x2="41333" y2="37570"/>
                        <a14:foregroundMark x1="41333" y1="37570" x2="58190" y2="37360"/>
                        <a14:foregroundMark x1="58190" y1="37360" x2="64667" y2="24157"/>
                        <a14:foregroundMark x1="64667" y1="24157" x2="56571" y2="19031"/>
                        <a14:foregroundMark x1="56571" y1="19031" x2="42476" y2="17978"/>
                        <a14:foregroundMark x1="42476" y1="17978" x2="33619" y2="22753"/>
                        <a14:foregroundMark x1="33619" y1="22753" x2="30381" y2="30337"/>
                        <a14:foregroundMark x1="30381" y1="30337" x2="34381" y2="39045"/>
                        <a14:foregroundMark x1="34381" y1="39045" x2="43619" y2="43539"/>
                        <a14:foregroundMark x1="43619" y1="43539" x2="54095" y2="44733"/>
                        <a14:foregroundMark x1="54095" y1="44733" x2="68095" y2="33427"/>
                        <a14:foregroundMark x1="68095" y1="33427" x2="71238" y2="26404"/>
                        <a14:foregroundMark x1="71238" y1="26404" x2="62095" y2="22612"/>
                        <a14:foregroundMark x1="62095" y1="22612" x2="62095" y2="22823"/>
                        <a14:foregroundMark x1="50952" y1="20365" x2="53714" y2="29986"/>
                        <a14:foregroundMark x1="25429" y1="27317" x2="25048" y2="29073"/>
                        <a14:foregroundMark x1="25714" y1="27317" x2="25238" y2="29494"/>
                        <a14:foregroundMark x1="25810" y1="31039" x2="26000" y2="26545"/>
                        <a14:foregroundMark x1="75429" y1="69242" x2="67714" y2="63132"/>
                        <a14:foregroundMark x1="67714" y1="63132" x2="53714" y2="60744"/>
                        <a14:foregroundMark x1="45083" y1="50194" x2="45614" y2="56649"/>
                        <a14:foregroundMark x1="44952" y1="59449" x2="44667" y2="60042"/>
                        <a14:foregroundMark x1="45801" y1="50073" x2="46000" y2="55056"/>
                        <a14:foregroundMark x1="43673" y1="58815" x2="42000" y2="61517"/>
                        <a14:foregroundMark x1="46000" y1="55056" x2="45031" y2="56622"/>
                        <a14:foregroundMark x1="42000" y1="61517" x2="36286" y2="60885"/>
                        <a14:foregroundMark x1="52667" y1="58919" x2="56286" y2="61728"/>
                        <a14:foregroundMark x1="90381" y1="48174" x2="95524" y2="54635"/>
                        <a14:foregroundMark x1="95524" y1="54635" x2="96762" y2="61728"/>
                        <a14:foregroundMark x1="96762" y1="61728" x2="93524" y2="67416"/>
                        <a14:foregroundMark x1="8056" y1="50332" x2="4667" y2="62500"/>
                        <a14:foregroundMark x1="4667" y1="62500" x2="6476" y2="69874"/>
                        <a14:foregroundMark x1="6476" y1="69874" x2="6952" y2="70576"/>
                        <a14:foregroundMark x1="1609" y1="57163" x2="1604" y2="57556"/>
                        <a14:foregroundMark x1="1619" y1="56461" x2="1609" y2="57163"/>
                        <a14:foregroundMark x1="1803" y1="64006" x2="2476" y2="65098"/>
                        <a14:foregroundMark x1="49143" y1="48666" x2="49333" y2="68820"/>
                        <a14:foregroundMark x1="34000" y1="90871" x2="43352" y2="95739"/>
                        <a14:foregroundMark x1="44759" y1="95958" x2="53333" y2="96208"/>
                        <a14:foregroundMark x1="53333" y1="96208" x2="64476" y2="91924"/>
                        <a14:foregroundMark x1="64476" y1="91924" x2="65714" y2="90730"/>
                        <a14:foregroundMark x1="45905" y1="95997" x2="56000" y2="95857"/>
                        <a14:foregroundMark x1="56000" y1="95857" x2="57619" y2="95435"/>
                        <a14:foregroundMark x1="46952" y1="24228" x2="51238" y2="27528"/>
                        <a14:foregroundMark x1="56190" y1="28722" x2="51238" y2="20997"/>
                        <a14:foregroundMark x1="51238" y1="20997" x2="56857" y2="27949"/>
                        <a14:foregroundMark x1="47143" y1="24579" x2="46667" y2="26053"/>
                        <a14:foregroundMark x1="45238" y1="25070" x2="47905" y2="23525"/>
                        <a14:foregroundMark x1="47524" y1="23385" x2="46476" y2="19522"/>
                        <a14:foregroundMark x1="1333" y1="64537" x2="971" y2="60112"/>
                        <a14:foregroundMark x1="1429" y1="63272" x2="476" y2="61447"/>
                        <a14:foregroundMark x1="667" y1="61587" x2="667" y2="61587"/>
                        <a14:foregroundMark x1="476" y1="61517" x2="476" y2="60463"/>
                        <a14:foregroundMark x1="762" y1="62149" x2="190" y2="61236"/>
                        <a14:foregroundMark x1="1143" y1="64396" x2="381" y2="61306"/>
                        <a14:foregroundMark x1="1333" y1="64817" x2="476" y2="62781"/>
                        <a14:foregroundMark x1="762" y1="63553" x2="476" y2="62781"/>
                        <a14:foregroundMark x1="1333" y1="64185" x2="286" y2="62921"/>
                        <a14:foregroundMark x1="1905" y1="64396" x2="381" y2="62219"/>
                        <a14:foregroundMark x1="952" y1="65028" x2="434" y2="60112"/>
                        <a14:foregroundMark x1="2000" y1="61798" x2="367" y2="60112"/>
                        <a14:foregroundMark x1="2095" y1="62500" x2="190" y2="64185"/>
                        <a14:foregroundMark x1="1048" y1="62079" x2="381" y2="60112"/>
                        <a14:foregroundMark x1="1429" y1="61938" x2="643" y2="60112"/>
                        <a14:foregroundMark x1="3810" y1="61517" x2="286" y2="61376"/>
                        <a14:foregroundMark x1="1143" y1="61447" x2="755" y2="60112"/>
                        <a14:foregroundMark x1="3905" y1="50211" x2="11714" y2="45787"/>
                        <a14:foregroundMark x1="11714" y1="45787" x2="21143" y2="43258"/>
                        <a14:foregroundMark x1="21143" y1="43258" x2="10571" y2="45576"/>
                        <a14:foregroundMark x1="10571" y1="45576" x2="20000" y2="43118"/>
                        <a14:foregroundMark x1="20000" y1="43118" x2="13810" y2="44944"/>
                        <a14:foregroundMark x1="12095" y1="45014" x2="3714" y2="49228"/>
                        <a14:foregroundMark x1="3714" y1="49228" x2="3524" y2="49649"/>
                        <a14:foregroundMark x1="4762" y1="49298" x2="3810" y2="49789"/>
                        <a14:foregroundMark x1="4190" y1="49719" x2="11714" y2="44944"/>
                        <a14:foregroundMark x1="11714" y1="44944" x2="20762" y2="43118"/>
                        <a14:foregroundMark x1="20762" y1="43118" x2="20857" y2="43118"/>
                        <a14:foregroundMark x1="18190" y1="44522" x2="20952" y2="43399"/>
                        <a14:foregroundMark x1="20000" y1="43610" x2="16381" y2="43048"/>
                        <a14:foregroundMark x1="16667" y1="44101" x2="16000" y2="43680"/>
                        <a14:foregroundMark x1="15429" y1="44242" x2="15238" y2="43188"/>
                        <a14:foregroundMark x1="14476" y1="44382" x2="14000" y2="43890"/>
                        <a14:foregroundMark x1="14286" y1="44593" x2="14667" y2="43680"/>
                        <a14:foregroundMark x1="12667" y1="45225" x2="13714" y2="44101"/>
                        <a14:foregroundMark x1="13429" y1="45014" x2="13048" y2="44031"/>
                        <a14:foregroundMark x1="12381" y1="45435" x2="11143" y2="44663"/>
                        <a14:foregroundMark x1="12000" y1="45716" x2="11905" y2="44452"/>
                        <a14:foregroundMark x1="12571" y1="45225" x2="12381" y2="44382"/>
                        <a14:foregroundMark x1="10667" y1="45997" x2="10667" y2="45084"/>
                        <a14:foregroundMark x1="10286" y1="46419" x2="9714" y2="45084"/>
                        <a14:foregroundMark x1="9238" y1="46840" x2="7524" y2="46699"/>
                        <a14:foregroundMark x1="9048" y1="46629" x2="8476" y2="46278"/>
                        <a14:foregroundMark x1="8857" y1="45997" x2="8762" y2="45576"/>
                        <a14:foregroundMark x1="9238" y1="46208" x2="9429" y2="45646"/>
                        <a14:foregroundMark x1="7905" y1="47051" x2="6476" y2="46770"/>
                        <a14:foregroundMark x1="7143" y1="47683" x2="5524" y2="47261"/>
                        <a14:foregroundMark x1="5810" y1="48525" x2="5143" y2="47753"/>
                        <a14:foregroundMark x1="5810" y1="48455" x2="5429" y2="47612"/>
                        <a14:foregroundMark x1="5429" y1="48806" x2="4857" y2="47753"/>
                        <a14:foregroundMark x1="4762" y1="48947" x2="4476" y2="48385"/>
                        <a14:foregroundMark x1="4476" y1="49298" x2="3238" y2="49017"/>
                        <a14:foregroundMark x1="4571" y1="49649" x2="3524" y2="50070"/>
                        <a14:foregroundMark x1="4667" y1="49228" x2="3048" y2="49579"/>
                        <a14:foregroundMark x1="3905" y1="50000" x2="3810" y2="48736"/>
                        <a14:foregroundMark x1="4476" y1="50000" x2="3238" y2="48876"/>
                        <a14:foregroundMark x1="9619" y1="46348" x2="9048" y2="45365"/>
                        <a14:foregroundMark x1="15905" y1="44031" x2="16095" y2="43539"/>
                        <a14:foregroundMark x1="15429" y1="44242" x2="16952" y2="43188"/>
                        <a14:foregroundMark x1="18476" y1="43750" x2="18000" y2="42978"/>
                        <a14:foregroundMark x1="19048" y1="43680" x2="18952" y2="42907"/>
                        <a14:foregroundMark x1="17905" y1="43329" x2="17714" y2="42978"/>
                        <a14:foregroundMark x1="19238" y1="43399" x2="20476" y2="43048"/>
                        <a14:foregroundMark x1="19619" y1="43961" x2="21143" y2="43680"/>
                        <a14:foregroundMark x1="19810" y1="43820" x2="21524" y2="43469"/>
                        <a14:foregroundMark x1="20571" y1="43399" x2="20952" y2="42978"/>
                        <a14:foregroundMark x1="19905" y1="43539" x2="20571" y2="42978"/>
                        <a14:foregroundMark x1="19619" y1="43539" x2="20190" y2="42837"/>
                        <a14:foregroundMark x1="20190" y1="43750" x2="20857" y2="42837"/>
                        <a14:foregroundMark x1="19333" y1="44031" x2="19810" y2="42837"/>
                        <a14:foregroundMark x1="8000" y1="47051" x2="7048" y2="46419"/>
                        <a14:foregroundMark x1="8476" y1="46699" x2="7714" y2="46208"/>
                        <a14:foregroundMark x1="8762" y1="46699" x2="8000" y2="46067"/>
                        <a14:foregroundMark x1="10476" y1="46348" x2="10000" y2="44874"/>
                        <a14:foregroundMark x1="12952" y1="44944" x2="13143" y2="44452"/>
                        <a14:foregroundMark x1="13619" y1="44593" x2="13238" y2="43890"/>
                        <a14:foregroundMark x1="17810" y1="43610" x2="17810" y2="42767"/>
                        <a14:foregroundMark x1="16286" y1="43890" x2="16667" y2="42907"/>
                        <a14:foregroundMark x1="16476" y1="43750" x2="16095" y2="42837"/>
                        <a14:foregroundMark x1="14857" y1="44171" x2="14286" y2="43820"/>
                        <a14:foregroundMark x1="5429" y1="47191" x2="5238" y2="46699"/>
                        <a14:foregroundMark x1="3905" y1="49860" x2="3524" y2="50421"/>
                        <a14:foregroundMark x1="73238" y1="43188" x2="91905" y2="46489"/>
                        <a14:foregroundMark x1="91905" y1="46489" x2="95810" y2="49228"/>
                        <a14:foregroundMark x1="94952" y1="48736" x2="95810" y2="48385"/>
                        <a14:foregroundMark x1="95048" y1="48876" x2="95143" y2="48104"/>
                        <a14:foregroundMark x1="95429" y1="49298" x2="95524" y2="48315"/>
                        <a14:foregroundMark x1="95143" y1="48596" x2="94381" y2="49157"/>
                        <a14:foregroundMark x1="95429" y1="48525" x2="94857" y2="49228"/>
                        <a14:foregroundMark x1="94000" y1="48455" x2="94000" y2="47261"/>
                        <a14:foregroundMark x1="94857" y1="48947" x2="94667" y2="47261"/>
                        <a14:foregroundMark x1="93143" y1="47893" x2="93238" y2="46629"/>
                        <a14:foregroundMark x1="93333" y1="47683" x2="93810" y2="46980"/>
                        <a14:foregroundMark x1="92095" y1="46770" x2="92286" y2="45576"/>
                        <a14:foregroundMark x1="91524" y1="46278" x2="91143" y2="44944"/>
                        <a14:foregroundMark x1="90857" y1="46489" x2="89905" y2="44593"/>
                        <a14:foregroundMark x1="89524" y1="45857" x2="88571" y2="44171"/>
                        <a14:foregroundMark x1="87905" y1="45435" x2="88190" y2="44171"/>
                        <a14:foregroundMark x1="85810" y1="45084" x2="86381" y2="43610"/>
                        <a14:foregroundMark x1="86857" y1="45225" x2="87333" y2="44101"/>
                        <a14:foregroundMark x1="87905" y1="45365" x2="88190" y2="44031"/>
                        <a14:foregroundMark x1="88857" y1="45365" x2="88952" y2="44242"/>
                        <a14:foregroundMark x1="88000" y1="44874" x2="89810" y2="44171"/>
                        <a14:foregroundMark x1="94000" y1="48034" x2="95714" y2="47823"/>
                        <a14:foregroundMark x1="95048" y1="48876" x2="96476" y2="48876"/>
                        <a14:foregroundMark x1="85619" y1="45014" x2="84857" y2="43610"/>
                        <a14:foregroundMark x1="85524" y1="44663" x2="85333" y2="43750"/>
                        <a14:foregroundMark x1="85714" y1="44803" x2="85524" y2="43750"/>
                        <a14:foregroundMark x1="85429" y1="44944" x2="83810" y2="43399"/>
                        <a14:foregroundMark x1="85429" y1="44663" x2="81905" y2="43329"/>
                        <a14:foregroundMark x1="83333" y1="44663" x2="82571" y2="42907"/>
                        <a14:foregroundMark x1="77714" y1="44171" x2="71714" y2="43680"/>
                        <a14:foregroundMark x1="73810" y1="44171" x2="72762" y2="42767"/>
                        <a14:foregroundMark x1="73905" y1="43890" x2="73714" y2="42486"/>
                        <a14:foregroundMark x1="74952" y1="44242" x2="75333" y2="42697"/>
                        <a14:foregroundMark x1="74571" y1="43539" x2="74381" y2="42978"/>
                        <a14:foregroundMark x1="75810" y1="44242" x2="76476" y2="43048"/>
                        <a14:foregroundMark x1="77143" y1="43961" x2="77429" y2="42837"/>
                        <a14:foregroundMark x1="77905" y1="43961" x2="78667" y2="42626"/>
                        <a14:foregroundMark x1="79143" y1="44171" x2="80095" y2="43118"/>
                        <a14:foregroundMark x1="80857" y1="43890" x2="81048" y2="42907"/>
                        <a14:foregroundMark x1="82095" y1="43961" x2="81905" y2="42978"/>
                        <a14:foregroundMark x1="81905" y1="44171" x2="79429" y2="42626"/>
                        <a14:foregroundMark x1="80190" y1="44101" x2="79143" y2="42907"/>
                        <a14:foregroundMark x1="77333" y1="43890" x2="76286" y2="42626"/>
                        <a14:foregroundMark x1="74762" y1="44171" x2="70762" y2="44031"/>
                        <a14:foregroundMark x1="73810" y1="43961" x2="72286" y2="43118"/>
                        <a14:foregroundMark x1="82857" y1="43610" x2="83333" y2="42978"/>
                        <a14:foregroundMark x1="82857" y1="44593" x2="82762" y2="42978"/>
                        <a14:foregroundMark x1="74762" y1="43610" x2="74286" y2="42556"/>
                        <a14:foregroundMark x1="82857" y1="43820" x2="84381" y2="43048"/>
                        <a14:foregroundMark x1="84857" y1="44101" x2="85524" y2="43820"/>
                        <a14:foregroundMark x1="77524" y1="43048" x2="78571" y2="42416"/>
                        <a14:foregroundMark x1="78190" y1="43469" x2="77714" y2="42416"/>
                        <a14:foregroundMark x1="80286" y1="42767" x2="80667" y2="42205"/>
                        <a14:foregroundMark x1="73810" y1="43539" x2="72381" y2="42837"/>
                        <a14:foregroundMark x1="85524" y1="44312" x2="85619" y2="43469"/>
                        <a14:foregroundMark x1="94952" y1="48736" x2="95905" y2="49649"/>
                        <a14:foregroundMark x1="95238" y1="48806" x2="96762" y2="48666"/>
                        <a14:foregroundMark x1="78190" y1="42978" x2="77905" y2="42205"/>
                        <a14:foregroundMark x1="47143" y1="60393" x2="47714" y2="49789"/>
                        <a14:foregroundMark x1="54476" y1="54073" x2="54095" y2="50702"/>
                        <a14:foregroundMark x1="60000" y1="60463" x2="64571" y2="60183"/>
                        <a14:foregroundMark x1="67333" y1="59270" x2="74476" y2="54916"/>
                        <a14:foregroundMark x1="52476" y1="58497" x2="55429" y2="61938"/>
                        <a14:foregroundMark x1="37714" y1="60604" x2="32000" y2="58848"/>
                        <a14:foregroundMark x1="1238" y1="63904" x2="952" y2="58708"/>
                        <a14:foregroundMark x1="1429" y1="64747" x2="2000" y2="58778"/>
                        <a14:foregroundMark x1="42571" y1="96489" x2="52762" y2="97683"/>
                        <a14:foregroundMark x1="52762" y1="97683" x2="58190" y2="96489"/>
                        <a14:foregroundMark x1="37429" y1="94452" x2="46000" y2="97331"/>
                        <a14:foregroundMark x1="46000" y1="97331" x2="59905" y2="96067"/>
                        <a14:foregroundMark x1="34857" y1="93399" x2="45333" y2="97191"/>
                        <a14:foregroundMark x1="45333" y1="97191" x2="55333" y2="97121"/>
                        <a14:foregroundMark x1="55333" y1="97121" x2="63689" y2="94348"/>
                        <a14:foregroundMark x1="34286" y1="92767" x2="42857" y2="96699"/>
                        <a14:foregroundMark x1="42857" y1="96699" x2="53048" y2="97402"/>
                        <a14:foregroundMark x1="53048" y1="97402" x2="62286" y2="94733"/>
                        <a14:foregroundMark x1="62286" y1="94733" x2="63333" y2="94101"/>
                        <a14:foregroundMark x1="53048" y1="97612" x2="53048" y2="97542"/>
                        <a14:backgroundMark x1="5429" y1="9340" x2="18381" y2="9831"/>
                        <a14:backgroundMark x1="18381" y1="9831" x2="20571" y2="17556"/>
                        <a14:backgroundMark x1="20571" y1="17556" x2="13714" y2="25632"/>
                        <a14:backgroundMark x1="13714" y1="25632" x2="15810" y2="35393"/>
                        <a14:backgroundMark x1="15810" y1="35393" x2="15619" y2="34831"/>
                        <a14:backgroundMark x1="24571" y1="30407" x2="24095" y2="31531"/>
                        <a14:backgroundMark x1="37524" y1="45857" x2="42381" y2="47612"/>
                        <a14:backgroundMark x1="37714" y1="45576" x2="37714" y2="45576"/>
                        <a14:backgroundMark x1="38762" y1="45857" x2="36762" y2="45295"/>
                        <a14:backgroundMark x1="24858" y1="29450" x2="24571" y2="31390"/>
                        <a14:backgroundMark x1="44381" y1="57444" x2="44381" y2="57444"/>
                        <a14:backgroundMark x1="44381" y1="57444" x2="44476" y2="56952"/>
                        <a14:backgroundMark x1="44571" y1="58567" x2="44571" y2="56882"/>
                        <a14:backgroundMark x1="44571" y1="58848" x2="44571" y2="56601"/>
                        <a14:backgroundMark x1="44381" y1="57865" x2="44381" y2="57865"/>
                        <a14:backgroundMark x1="44286" y1="57725" x2="44381" y2="57865"/>
                        <a14:backgroundMark x1="44571" y1="56601" x2="44381" y2="58848"/>
                        <a14:backgroundMark x1="44381" y1="59129" x2="44571" y2="58638"/>
                        <a14:backgroundMark x1="48095" y1="59972" x2="48095" y2="59480"/>
                        <a14:backgroundMark x1="42857" y1="47542" x2="43905" y2="47191"/>
                        <a14:backgroundMark x1="43619" y1="47261" x2="44571" y2="50281"/>
                        <a14:backgroundMark x1="0" y1="57654" x2="33" y2="57951"/>
                        <a14:backgroundMark x1="0" y1="57163" x2="0" y2="57163"/>
                        <a14:backgroundMark x1="95" y1="57725" x2="0" y2="58357"/>
                        <a14:backgroundMark x1="95" y1="58146" x2="0" y2="59621"/>
                        <a14:backgroundMark x1="0" y1="59199" x2="0" y2="60112"/>
                        <a14:backgroundMark x1="286" y1="64537" x2="95" y2="63553"/>
                        <a14:backgroundMark x1="0" y1="63904" x2="0" y2="63764"/>
                        <a14:backgroundMark x1="95" y1="63624" x2="0" y2="62921"/>
                        <a14:backgroundMark x1="21524" y1="78301" x2="22190" y2="77598"/>
                        <a14:backgroundMark x1="2762" y1="50772" x2="3463" y2="50368"/>
                        <a14:backgroundMark x1="53333" y1="63764" x2="53333" y2="63764"/>
                        <a14:backgroundMark x1="52190" y1="61166" x2="52000" y2="60323"/>
                        <a14:backgroundMark x1="35848" y1="99550" x2="35524" y2="99930"/>
                        <a14:backgroundMark x1="37333" y1="98244" x2="36476" y2="99017"/>
                        <a14:backgroundMark x1="36476" y1="99228" x2="47333" y2="99719"/>
                        <a14:backgroundMark x1="53674" y1="98993" x2="60190" y2="99508"/>
                        <a14:backgroundMark x1="51656" y1="98834" x2="53643" y2="98991"/>
                        <a14:backgroundMark x1="46617" y1="98436" x2="49703" y2="98680"/>
                        <a14:backgroundMark x1="41625" y1="98042" x2="43719" y2="98207"/>
                        <a14:backgroundMark x1="38857" y1="97823" x2="30501" y2="97163"/>
                        <a14:backgroundMark x1="53622" y1="98942" x2="51711" y2="98777"/>
                        <a14:backgroundMark x1="60190" y1="99508" x2="53653" y2="98944"/>
                        <a14:backgroundMark x1="49619" y1="98596" x2="40381" y2="99930"/>
                        <a14:backgroundMark x1="61333" y1="98947" x2="59714" y2="98034"/>
                        <a14:backgroundMark x1="63524" y1="95506" x2="65714" y2="93820"/>
                        <a14:backgroundMark x1="65333" y1="94733" x2="64190" y2="94382"/>
                        <a14:backgroundMark x1="65429" y1="94101" x2="64095" y2="94663"/>
                        <a14:backgroundMark x1="64381" y1="95365" x2="64000" y2="94733"/>
                      </a14:backgroundRemoval>
                    </a14:imgEffect>
                  </a14:imgLayer>
                </a14:imgProps>
              </a:ext>
              <a:ext uri="{28A0092B-C50C-407E-A947-70E740481C1C}">
                <a14:useLocalDpi xmlns:a14="http://schemas.microsoft.com/office/drawing/2010/main" val="0"/>
              </a:ext>
            </a:extLst>
          </a:blip>
          <a:srcRect l="27497" t="65158" r="27751" b="2064"/>
          <a:stretch/>
        </p:blipFill>
        <p:spPr>
          <a:xfrm>
            <a:off x="8092440" y="4114800"/>
            <a:ext cx="2263140" cy="2247900"/>
          </a:xfrm>
          <a:prstGeom prst="flowChartConnector">
            <a:avLst/>
          </a:prstGeom>
        </p:spPr>
      </p:pic>
    </p:spTree>
    <p:extLst>
      <p:ext uri="{BB962C8B-B14F-4D97-AF65-F5344CB8AC3E}">
        <p14:creationId xmlns:p14="http://schemas.microsoft.com/office/powerpoint/2010/main" val="40126919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9140">
        <p159:morph option="byObject"/>
      </p:transition>
    </mc:Choice>
    <mc:Fallback xmlns="">
      <p:transition spd="slow" advTm="3914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olo 1">
            <a:extLst>
              <a:ext uri="{FF2B5EF4-FFF2-40B4-BE49-F238E27FC236}">
                <a16:creationId xmlns:a16="http://schemas.microsoft.com/office/drawing/2014/main" id="{8CA0D1F9-BE3B-896A-7082-8EC88503D940}"/>
              </a:ext>
            </a:extLst>
          </p:cNvPr>
          <p:cNvSpPr>
            <a:spLocks noGrp="1"/>
          </p:cNvSpPr>
          <p:nvPr>
            <p:ph type="title"/>
          </p:nvPr>
        </p:nvSpPr>
        <p:spPr>
          <a:xfrm>
            <a:off x="836680" y="454821"/>
            <a:ext cx="4516531" cy="1495425"/>
          </a:xfrm>
        </p:spPr>
        <p:txBody>
          <a:bodyPr vert="horz" lIns="91440" tIns="45720" rIns="91440" bIns="45720" rtlCol="0" anchor="ctr">
            <a:normAutofit/>
          </a:bodyPr>
          <a:lstStyle/>
          <a:p>
            <a:r>
              <a:rPr lang="it-IT" b="1">
                <a:latin typeface="Montserrat"/>
              </a:rPr>
              <a:t>Structure</a:t>
            </a:r>
            <a:endParaRPr lang="en-US" b="1">
              <a:latin typeface="Montserrat" pitchFamily="2" charset="0"/>
            </a:endParaRP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13" name="Input penna 12">
                <a:extLst>
                  <a:ext uri="{FF2B5EF4-FFF2-40B4-BE49-F238E27FC236}">
                    <a16:creationId xmlns:a16="http://schemas.microsoft.com/office/drawing/2014/main" id="{56949560-4871-3627-F5DD-DE1B794F5563}"/>
                  </a:ext>
                </a:extLst>
              </p14:cNvPr>
              <p14:cNvContentPartPr/>
              <p14:nvPr/>
            </p14:nvContentPartPr>
            <p14:xfrm>
              <a:off x="7108652" y="3917598"/>
              <a:ext cx="9720" cy="53640"/>
            </p14:xfrm>
          </p:contentPart>
        </mc:Choice>
        <mc:Fallback xmlns="">
          <p:pic>
            <p:nvPicPr>
              <p:cNvPr id="13" name="Input penna 12">
                <a:extLst>
                  <a:ext uri="{FF2B5EF4-FFF2-40B4-BE49-F238E27FC236}">
                    <a16:creationId xmlns:a16="http://schemas.microsoft.com/office/drawing/2014/main" id="{56949560-4871-3627-F5DD-DE1B794F5563}"/>
                  </a:ext>
                </a:extLst>
              </p:cNvPr>
              <p:cNvPicPr/>
              <p:nvPr/>
            </p:nvPicPr>
            <p:blipFill>
              <a:blip r:embed="rId6"/>
              <a:stretch>
                <a:fillRect/>
              </a:stretch>
            </p:blipFill>
            <p:spPr>
              <a:xfrm>
                <a:off x="7089960" y="3809598"/>
                <a:ext cx="46731" cy="269280"/>
              </a:xfrm>
              <a:prstGeom prst="rect">
                <a:avLst/>
              </a:prstGeom>
            </p:spPr>
          </p:pic>
        </mc:Fallback>
      </mc:AlternateContent>
      <p:grpSp>
        <p:nvGrpSpPr>
          <p:cNvPr id="3" name="Gruppo 2">
            <a:extLst>
              <a:ext uri="{FF2B5EF4-FFF2-40B4-BE49-F238E27FC236}">
                <a16:creationId xmlns:a16="http://schemas.microsoft.com/office/drawing/2014/main" id="{B0D53008-1973-0B25-597F-EC6A21816889}"/>
              </a:ext>
            </a:extLst>
          </p:cNvPr>
          <p:cNvGrpSpPr/>
          <p:nvPr/>
        </p:nvGrpSpPr>
        <p:grpSpPr>
          <a:xfrm>
            <a:off x="6131402" y="2170608"/>
            <a:ext cx="5325181" cy="2695867"/>
            <a:chOff x="770818" y="1925128"/>
            <a:chExt cx="5325181" cy="2695867"/>
          </a:xfrm>
        </p:grpSpPr>
        <p:pic>
          <p:nvPicPr>
            <p:cNvPr id="4" name="Immagine 3" descr="Immagine che contiene strumento">
              <a:extLst>
                <a:ext uri="{FF2B5EF4-FFF2-40B4-BE49-F238E27FC236}">
                  <a16:creationId xmlns:a16="http://schemas.microsoft.com/office/drawing/2014/main" id="{3A2BB997-C28F-A471-A32C-165FCA06803C}"/>
                </a:ext>
              </a:extLst>
            </p:cNvPr>
            <p:cNvPicPr>
              <a:picLocks noChangeAspect="1"/>
            </p:cNvPicPr>
            <p:nvPr/>
          </p:nvPicPr>
          <p:blipFill rotWithShape="1">
            <a:blip r:embed="rId7">
              <a:alphaModFix/>
              <a:extLst>
                <a:ext uri="{28A0092B-C50C-407E-A947-70E740481C1C}">
                  <a14:useLocalDpi xmlns:a14="http://schemas.microsoft.com/office/drawing/2010/main" val="0"/>
                </a:ext>
              </a:extLst>
            </a:blip>
            <a:srcRect l="58620" t="4320" r="3008" b="11879"/>
            <a:stretch/>
          </p:blipFill>
          <p:spPr>
            <a:xfrm>
              <a:off x="3907328" y="1929503"/>
              <a:ext cx="2188671" cy="2691492"/>
            </a:xfrm>
            <a:prstGeom prst="rect">
              <a:avLst/>
            </a:prstGeom>
            <a:ln>
              <a:noFill/>
            </a:ln>
            <a:effectLst>
              <a:outerShdw blurRad="63500" dist="50800" dir="5400000" algn="ctr" rotWithShape="0">
                <a:srgbClr val="000000">
                  <a:alpha val="40000"/>
                </a:srgbClr>
              </a:outerShdw>
            </a:effectLst>
          </p:spPr>
        </p:pic>
        <p:pic>
          <p:nvPicPr>
            <p:cNvPr id="5" name="Immagine 4" descr="Immagine che contiene strumento">
              <a:extLst>
                <a:ext uri="{FF2B5EF4-FFF2-40B4-BE49-F238E27FC236}">
                  <a16:creationId xmlns:a16="http://schemas.microsoft.com/office/drawing/2014/main" id="{69B24AC7-30E4-944F-E0B0-B1595EE4C559}"/>
                </a:ext>
              </a:extLst>
            </p:cNvPr>
            <p:cNvPicPr>
              <a:picLocks noChangeAspect="1"/>
            </p:cNvPicPr>
            <p:nvPr/>
          </p:nvPicPr>
          <p:blipFill rotWithShape="1">
            <a:blip r:embed="rId7">
              <a:alphaModFix/>
              <a:extLst>
                <a:ext uri="{28A0092B-C50C-407E-A947-70E740481C1C}">
                  <a14:useLocalDpi xmlns:a14="http://schemas.microsoft.com/office/drawing/2010/main" val="0"/>
                </a:ext>
              </a:extLst>
            </a:blip>
            <a:srcRect l="3205" t="4320" r="41806" b="11879"/>
            <a:stretch/>
          </p:blipFill>
          <p:spPr>
            <a:xfrm>
              <a:off x="770818" y="1925128"/>
              <a:ext cx="3136511" cy="2691492"/>
            </a:xfrm>
            <a:prstGeom prst="rect">
              <a:avLst/>
            </a:prstGeom>
            <a:ln>
              <a:noFill/>
            </a:ln>
            <a:effectLst>
              <a:outerShdw blurRad="63500" dist="50800" dir="5400000" algn="ctr" rotWithShape="0">
                <a:srgbClr val="000000">
                  <a:alpha val="40000"/>
                </a:srgbClr>
              </a:outerShdw>
            </a:effectLst>
          </p:spPr>
        </p:pic>
      </p:grpSp>
      <p:sp>
        <p:nvSpPr>
          <p:cNvPr id="6" name="Segnaposto contenuto 2">
            <a:extLst>
              <a:ext uri="{FF2B5EF4-FFF2-40B4-BE49-F238E27FC236}">
                <a16:creationId xmlns:a16="http://schemas.microsoft.com/office/drawing/2014/main" id="{65F0FD16-5066-AD07-8235-07AF12013EAA}"/>
              </a:ext>
            </a:extLst>
          </p:cNvPr>
          <p:cNvSpPr txBox="1">
            <a:spLocks/>
          </p:cNvSpPr>
          <p:nvPr/>
        </p:nvSpPr>
        <p:spPr>
          <a:xfrm>
            <a:off x="836680" y="2170608"/>
            <a:ext cx="5294722" cy="3489604"/>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 indent="0">
              <a:spcBef>
                <a:spcPts val="0"/>
              </a:spcBef>
              <a:spcAft>
                <a:spcPts val="600"/>
              </a:spcAft>
              <a:buNone/>
            </a:pPr>
            <a:endParaRPr lang="en-US" sz="2000" dirty="0">
              <a:latin typeface="Montserrat"/>
              <a:ea typeface="Calibri"/>
              <a:cs typeface="Segoe UI"/>
            </a:endParaRPr>
          </a:p>
          <a:p>
            <a:pPr marL="400050" indent="-342900">
              <a:spcBef>
                <a:spcPts val="0"/>
              </a:spcBef>
              <a:spcAft>
                <a:spcPts val="600"/>
              </a:spcAft>
              <a:buFont typeface="Arial,Sans-Serif"/>
              <a:buChar char="•"/>
            </a:pPr>
            <a:r>
              <a:rPr lang="en-GB" sz="2000" dirty="0">
                <a:latin typeface="Montserrat"/>
                <a:ea typeface="Calibri"/>
                <a:cs typeface="Calibri"/>
              </a:rPr>
              <a:t>A </a:t>
            </a:r>
            <a:r>
              <a:rPr lang="en-GB" sz="2000" b="1" dirty="0">
                <a:latin typeface="Montserrat"/>
                <a:ea typeface="Calibri"/>
                <a:cs typeface="Calibri"/>
              </a:rPr>
              <a:t>rigid prosthetic socket</a:t>
            </a:r>
            <a:r>
              <a:rPr lang="en-GB" sz="2000" dirty="0">
                <a:latin typeface="Montserrat"/>
                <a:ea typeface="Calibri"/>
                <a:cs typeface="Calibri"/>
              </a:rPr>
              <a:t> </a:t>
            </a:r>
          </a:p>
          <a:p>
            <a:pPr marL="57150" indent="0">
              <a:spcBef>
                <a:spcPts val="0"/>
              </a:spcBef>
              <a:spcAft>
                <a:spcPts val="600"/>
              </a:spcAft>
              <a:buNone/>
            </a:pPr>
            <a:endParaRPr lang="en-GB" sz="2000" dirty="0">
              <a:latin typeface="Montserrat"/>
              <a:ea typeface="Calibri"/>
              <a:cs typeface="Calibri"/>
            </a:endParaRPr>
          </a:p>
          <a:p>
            <a:pPr marL="400050" indent="-342900">
              <a:spcBef>
                <a:spcPts val="0"/>
              </a:spcBef>
              <a:spcAft>
                <a:spcPts val="600"/>
              </a:spcAft>
              <a:buFont typeface="Arial,Sans-Serif"/>
              <a:buChar char="•"/>
            </a:pPr>
            <a:r>
              <a:rPr lang="en-GB" sz="2000" dirty="0">
                <a:latin typeface="Montserrat"/>
                <a:ea typeface="Calibri"/>
                <a:cs typeface="Calibri"/>
              </a:rPr>
              <a:t>A </a:t>
            </a:r>
            <a:r>
              <a:rPr lang="en-GB" sz="2000" b="1" dirty="0">
                <a:latin typeface="Montserrat"/>
                <a:ea typeface="Calibri"/>
                <a:cs typeface="Calibri"/>
              </a:rPr>
              <a:t>poly-articulated myoelectric prosthetic hand</a:t>
            </a:r>
            <a:endParaRPr lang="en-GB" sz="2000" dirty="0">
              <a:latin typeface="Montserrat"/>
              <a:ea typeface="Calibri"/>
              <a:cs typeface="Calibri"/>
            </a:endParaRPr>
          </a:p>
          <a:p>
            <a:pPr marL="400050" indent="-342900">
              <a:spcBef>
                <a:spcPts val="0"/>
              </a:spcBef>
              <a:spcAft>
                <a:spcPts val="600"/>
              </a:spcAft>
              <a:buFont typeface="Arial,Sans-Serif"/>
              <a:buChar char="•"/>
            </a:pPr>
            <a:endParaRPr lang="en-US" sz="2000" dirty="0">
              <a:latin typeface="Montserrat"/>
              <a:ea typeface="Calibri"/>
              <a:cs typeface="Arial"/>
            </a:endParaRPr>
          </a:p>
          <a:p>
            <a:pPr marL="400050" indent="-342900">
              <a:spcBef>
                <a:spcPts val="0"/>
              </a:spcBef>
              <a:spcAft>
                <a:spcPts val="600"/>
              </a:spcAft>
              <a:buFont typeface="Arial,Sans-Serif"/>
              <a:buChar char="•"/>
            </a:pPr>
            <a:r>
              <a:rPr lang="en-GB" sz="2000" dirty="0">
                <a:latin typeface="Montserrat"/>
                <a:ea typeface="Calibri"/>
                <a:cs typeface="Calibri"/>
              </a:rPr>
              <a:t>A passive </a:t>
            </a:r>
            <a:r>
              <a:rPr lang="en-GB" sz="2000" b="1" dirty="0">
                <a:latin typeface="Montserrat"/>
                <a:ea typeface="Calibri"/>
                <a:cs typeface="Calibri"/>
              </a:rPr>
              <a:t>wrist flexion-extension (F/E) module</a:t>
            </a:r>
            <a:endParaRPr lang="en-US" sz="2000" dirty="0">
              <a:latin typeface="Montserrat"/>
              <a:ea typeface="Calibri"/>
              <a:cs typeface="Arial"/>
            </a:endParaRPr>
          </a:p>
          <a:p>
            <a:pPr marL="400050" indent="-342900">
              <a:spcBef>
                <a:spcPts val="0"/>
              </a:spcBef>
              <a:spcAft>
                <a:spcPts val="600"/>
              </a:spcAft>
              <a:buFont typeface="Arial,Sans-Serif"/>
              <a:buChar char="•"/>
            </a:pPr>
            <a:endParaRPr lang="en-US" sz="2000" dirty="0">
              <a:latin typeface="Montserrat"/>
              <a:ea typeface="Calibri"/>
              <a:cs typeface="Arial"/>
            </a:endParaRPr>
          </a:p>
          <a:p>
            <a:pPr marL="0" indent="0" algn="ctr">
              <a:buNone/>
            </a:pPr>
            <a:endParaRPr lang="en-US" sz="2000" dirty="0">
              <a:latin typeface="Montserrat" pitchFamily="2" charset="0"/>
              <a:ea typeface="Calibri"/>
              <a:cs typeface="Calibri"/>
            </a:endParaRPr>
          </a:p>
        </p:txBody>
      </p:sp>
    </p:spTree>
    <p:extLst>
      <p:ext uri="{BB962C8B-B14F-4D97-AF65-F5344CB8AC3E}">
        <p14:creationId xmlns:p14="http://schemas.microsoft.com/office/powerpoint/2010/main" val="25086499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4838">
        <p159:morph option="byObject"/>
      </p:transition>
    </mc:Choice>
    <mc:Fallback xmlns="">
      <p:transition spd="slow" advTm="34838">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uppo 37">
            <a:extLst>
              <a:ext uri="{FF2B5EF4-FFF2-40B4-BE49-F238E27FC236}">
                <a16:creationId xmlns:a16="http://schemas.microsoft.com/office/drawing/2014/main" id="{610E90F6-6888-B4E6-0D09-46D67619B592}"/>
              </a:ext>
            </a:extLst>
          </p:cNvPr>
          <p:cNvGrpSpPr/>
          <p:nvPr/>
        </p:nvGrpSpPr>
        <p:grpSpPr>
          <a:xfrm>
            <a:off x="348031" y="1950246"/>
            <a:ext cx="5325181" cy="2695867"/>
            <a:chOff x="770818" y="1925128"/>
            <a:chExt cx="5325181" cy="2695867"/>
          </a:xfrm>
        </p:grpSpPr>
        <p:pic>
          <p:nvPicPr>
            <p:cNvPr id="6" name="Immagine 5" descr="Immagine che contiene strumento">
              <a:extLst>
                <a:ext uri="{FF2B5EF4-FFF2-40B4-BE49-F238E27FC236}">
                  <a16:creationId xmlns:a16="http://schemas.microsoft.com/office/drawing/2014/main" id="{9C63596E-63E1-8537-0CB4-F5BC2F1DF3E5}"/>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l="58620" t="4320" r="3008" b="11879"/>
            <a:stretch/>
          </p:blipFill>
          <p:spPr>
            <a:xfrm>
              <a:off x="3907328" y="1929503"/>
              <a:ext cx="2188671" cy="2691492"/>
            </a:xfrm>
            <a:prstGeom prst="rect">
              <a:avLst/>
            </a:prstGeom>
            <a:effectLst>
              <a:outerShdw blurRad="63500" dist="50800" dir="5400000" algn="ctr" rotWithShape="0">
                <a:srgbClr val="000000">
                  <a:alpha val="40000"/>
                </a:srgbClr>
              </a:outerShdw>
            </a:effectLst>
          </p:spPr>
        </p:pic>
        <p:pic>
          <p:nvPicPr>
            <p:cNvPr id="37" name="Immagine 36" descr="Immagine che contiene strumento">
              <a:extLst>
                <a:ext uri="{FF2B5EF4-FFF2-40B4-BE49-F238E27FC236}">
                  <a16:creationId xmlns:a16="http://schemas.microsoft.com/office/drawing/2014/main" id="{B6344FC3-F959-2E4E-357C-2A888C84DCB5}"/>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l="3205" t="4320" r="41806" b="11879"/>
            <a:stretch/>
          </p:blipFill>
          <p:spPr>
            <a:xfrm>
              <a:off x="770818" y="1925128"/>
              <a:ext cx="3136511" cy="2691492"/>
            </a:xfrm>
            <a:prstGeom prst="rect">
              <a:avLst/>
            </a:prstGeom>
            <a:effectLst>
              <a:outerShdw blurRad="63500" dist="50800" dir="5400000" algn="ctr" rotWithShape="0">
                <a:srgbClr val="000000">
                  <a:alpha val="40000"/>
                </a:srgbClr>
              </a:outerShdw>
            </a:effectLst>
          </p:spPr>
        </p:pic>
      </p:grpSp>
      <p:sp>
        <p:nvSpPr>
          <p:cNvPr id="9" name="Titolo 1">
            <a:extLst>
              <a:ext uri="{FF2B5EF4-FFF2-40B4-BE49-F238E27FC236}">
                <a16:creationId xmlns:a16="http://schemas.microsoft.com/office/drawing/2014/main" id="{8CA0D1F9-BE3B-896A-7082-8EC88503D940}"/>
              </a:ext>
            </a:extLst>
          </p:cNvPr>
          <p:cNvSpPr>
            <a:spLocks noGrp="1"/>
          </p:cNvSpPr>
          <p:nvPr>
            <p:ph type="title"/>
          </p:nvPr>
        </p:nvSpPr>
        <p:spPr>
          <a:xfrm>
            <a:off x="836680" y="454821"/>
            <a:ext cx="4516531" cy="1495425"/>
          </a:xfrm>
        </p:spPr>
        <p:txBody>
          <a:bodyPr vert="horz" lIns="91440" tIns="45720" rIns="91440" bIns="45720" rtlCol="0" anchor="ctr">
            <a:normAutofit/>
          </a:bodyPr>
          <a:lstStyle/>
          <a:p>
            <a:r>
              <a:rPr lang="en-GB" sz="4400" b="1" dirty="0">
                <a:latin typeface="Montserrat"/>
                <a:ea typeface="Calibri"/>
                <a:cs typeface="Calibri"/>
              </a:rPr>
              <a:t>Prosthetic socket</a:t>
            </a:r>
            <a:r>
              <a:rPr lang="en-GB" sz="4400" dirty="0">
                <a:latin typeface="Montserrat"/>
                <a:ea typeface="Calibri"/>
                <a:cs typeface="Calibri"/>
              </a:rPr>
              <a:t> </a:t>
            </a:r>
            <a:r>
              <a:rPr lang="it-IT" b="1" dirty="0">
                <a:latin typeface="Montserrat"/>
              </a:rPr>
              <a:t> </a:t>
            </a:r>
            <a:endParaRPr lang="en-US" b="1" dirty="0">
              <a:latin typeface="Montserrat" pitchFamily="2" charset="0"/>
            </a:endParaRPr>
          </a:p>
        </p:txBody>
      </p:sp>
      <mc:AlternateContent xmlns:mc="http://schemas.openxmlformats.org/markup-compatibility/2006" xmlns:p14="http://schemas.microsoft.com/office/powerpoint/2010/main" xmlns:aink="http://schemas.microsoft.com/office/drawing/2016/ink">
        <mc:Choice Requires="p14 aink">
          <p:contentPart p14:bwMode="auto" r:id="rId4">
            <p14:nvContentPartPr>
              <p14:cNvPr id="13" name="Input penna 12">
                <a:extLst>
                  <a:ext uri="{FF2B5EF4-FFF2-40B4-BE49-F238E27FC236}">
                    <a16:creationId xmlns:a16="http://schemas.microsoft.com/office/drawing/2014/main" id="{56949560-4871-3627-F5DD-DE1B794F5563}"/>
                  </a:ext>
                </a:extLst>
              </p14:cNvPr>
              <p14:cNvContentPartPr/>
              <p14:nvPr/>
            </p14:nvContentPartPr>
            <p14:xfrm>
              <a:off x="6656369" y="3942716"/>
              <a:ext cx="9720" cy="53640"/>
            </p14:xfrm>
          </p:contentPart>
        </mc:Choice>
        <mc:Fallback xmlns="">
          <p:pic>
            <p:nvPicPr>
              <p:cNvPr id="13" name="Input penna 12">
                <a:extLst>
                  <a:ext uri="{FF2B5EF4-FFF2-40B4-BE49-F238E27FC236}">
                    <a16:creationId xmlns:a16="http://schemas.microsoft.com/office/drawing/2014/main" id="{56949560-4871-3627-F5DD-DE1B794F5563}"/>
                  </a:ext>
                </a:extLst>
              </p:cNvPr>
              <p:cNvPicPr/>
              <p:nvPr/>
            </p:nvPicPr>
            <p:blipFill>
              <a:blip r:embed="rId7"/>
              <a:stretch>
                <a:fillRect/>
              </a:stretch>
            </p:blipFill>
            <p:spPr>
              <a:xfrm>
                <a:off x="6637677" y="3834716"/>
                <a:ext cx="46731" cy="269280"/>
              </a:xfrm>
              <a:prstGeom prst="rect">
                <a:avLst/>
              </a:prstGeom>
            </p:spPr>
          </p:pic>
        </mc:Fallback>
      </mc:AlternateContent>
      <p:cxnSp>
        <p:nvCxnSpPr>
          <p:cNvPr id="14" name="Connettore 2 13">
            <a:extLst>
              <a:ext uri="{FF2B5EF4-FFF2-40B4-BE49-F238E27FC236}">
                <a16:creationId xmlns:a16="http://schemas.microsoft.com/office/drawing/2014/main" id="{A33334BF-F435-894B-E645-7C6E74588DCD}"/>
              </a:ext>
            </a:extLst>
          </p:cNvPr>
          <p:cNvCxnSpPr>
            <a:cxnSpLocks/>
          </p:cNvCxnSpPr>
          <p:nvPr/>
        </p:nvCxnSpPr>
        <p:spPr>
          <a:xfrm flipH="1" flipV="1">
            <a:off x="4621161" y="2595716"/>
            <a:ext cx="684445" cy="681972"/>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ttore 2 19">
            <a:extLst>
              <a:ext uri="{FF2B5EF4-FFF2-40B4-BE49-F238E27FC236}">
                <a16:creationId xmlns:a16="http://schemas.microsoft.com/office/drawing/2014/main" id="{C8FC6E59-05CB-247E-4595-A8FE44375A58}"/>
              </a:ext>
            </a:extLst>
          </p:cNvPr>
          <p:cNvCxnSpPr>
            <a:cxnSpLocks/>
          </p:cNvCxnSpPr>
          <p:nvPr/>
        </p:nvCxnSpPr>
        <p:spPr>
          <a:xfrm flipH="1">
            <a:off x="5230761" y="1816472"/>
            <a:ext cx="833476" cy="779244"/>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ttore 2 21">
            <a:extLst>
              <a:ext uri="{FF2B5EF4-FFF2-40B4-BE49-F238E27FC236}">
                <a16:creationId xmlns:a16="http://schemas.microsoft.com/office/drawing/2014/main" id="{D0C09034-E9A2-1C04-3083-EDBE7825436B}"/>
              </a:ext>
            </a:extLst>
          </p:cNvPr>
          <p:cNvCxnSpPr>
            <a:cxnSpLocks/>
          </p:cNvCxnSpPr>
          <p:nvPr/>
        </p:nvCxnSpPr>
        <p:spPr>
          <a:xfrm flipH="1" flipV="1">
            <a:off x="4513350" y="2800533"/>
            <a:ext cx="287637" cy="965882"/>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ttore 2 26">
            <a:extLst>
              <a:ext uri="{FF2B5EF4-FFF2-40B4-BE49-F238E27FC236}">
                <a16:creationId xmlns:a16="http://schemas.microsoft.com/office/drawing/2014/main" id="{D08DBBEF-825A-0A93-691C-16F4461BBB44}"/>
              </a:ext>
            </a:extLst>
          </p:cNvPr>
          <p:cNvCxnSpPr>
            <a:cxnSpLocks/>
          </p:cNvCxnSpPr>
          <p:nvPr/>
        </p:nvCxnSpPr>
        <p:spPr>
          <a:xfrm flipV="1">
            <a:off x="4036088" y="2994611"/>
            <a:ext cx="0" cy="1503679"/>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CasellaDiTesto 30">
            <a:extLst>
              <a:ext uri="{FF2B5EF4-FFF2-40B4-BE49-F238E27FC236}">
                <a16:creationId xmlns:a16="http://schemas.microsoft.com/office/drawing/2014/main" id="{F671E797-80A4-79CB-DE95-9F158AB3D81E}"/>
              </a:ext>
            </a:extLst>
          </p:cNvPr>
          <p:cNvSpPr txBox="1"/>
          <p:nvPr/>
        </p:nvSpPr>
        <p:spPr>
          <a:xfrm>
            <a:off x="5464748" y="3227677"/>
            <a:ext cx="3647767" cy="400110"/>
          </a:xfrm>
          <a:prstGeom prst="rect">
            <a:avLst/>
          </a:prstGeom>
          <a:noFill/>
        </p:spPr>
        <p:txBody>
          <a:bodyPr wrap="square" lIns="91440" tIns="45720" rIns="91440" bIns="45720" rtlCol="0" anchor="t">
            <a:spAutoFit/>
          </a:bodyPr>
          <a:lstStyle/>
          <a:p>
            <a:r>
              <a:rPr lang="it-IT" sz="2000" b="1">
                <a:latin typeface="Montserrat"/>
              </a:rPr>
              <a:t>sEMG sensors</a:t>
            </a:r>
          </a:p>
        </p:txBody>
      </p:sp>
      <p:sp>
        <p:nvSpPr>
          <p:cNvPr id="32" name="CasellaDiTesto 31">
            <a:extLst>
              <a:ext uri="{FF2B5EF4-FFF2-40B4-BE49-F238E27FC236}">
                <a16:creationId xmlns:a16="http://schemas.microsoft.com/office/drawing/2014/main" id="{959C2030-0A40-137A-0E45-5090CFD7FA47}"/>
              </a:ext>
            </a:extLst>
          </p:cNvPr>
          <p:cNvSpPr txBox="1"/>
          <p:nvPr/>
        </p:nvSpPr>
        <p:spPr>
          <a:xfrm>
            <a:off x="6208270" y="1391121"/>
            <a:ext cx="2093689" cy="1015663"/>
          </a:xfrm>
          <a:prstGeom prst="rect">
            <a:avLst/>
          </a:prstGeom>
          <a:noFill/>
        </p:spPr>
        <p:txBody>
          <a:bodyPr wrap="square" lIns="91440" tIns="45720" rIns="91440" bIns="45720" rtlCol="0" anchor="t">
            <a:spAutoFit/>
          </a:bodyPr>
          <a:lstStyle/>
          <a:p>
            <a:r>
              <a:rPr lang="it-IT" sz="2000" b="1">
                <a:latin typeface="Montserrat"/>
              </a:rPr>
              <a:t>Magnetic plug </a:t>
            </a:r>
            <a:endParaRPr lang="it-IT" b="1">
              <a:latin typeface="Montserrat"/>
            </a:endParaRPr>
          </a:p>
          <a:p>
            <a:r>
              <a:rPr lang="it-IT" sz="2000" b="1">
                <a:latin typeface="Montserrat"/>
              </a:rPr>
              <a:t>connector </a:t>
            </a:r>
            <a:endParaRPr lang="it-IT" b="1">
              <a:ea typeface="Calibri"/>
              <a:cs typeface="Calibri"/>
            </a:endParaRPr>
          </a:p>
        </p:txBody>
      </p:sp>
      <p:sp>
        <p:nvSpPr>
          <p:cNvPr id="33" name="CasellaDiTesto 32">
            <a:extLst>
              <a:ext uri="{FF2B5EF4-FFF2-40B4-BE49-F238E27FC236}">
                <a16:creationId xmlns:a16="http://schemas.microsoft.com/office/drawing/2014/main" id="{10630F3B-41D5-1410-794B-1126F81AA3B7}"/>
              </a:ext>
            </a:extLst>
          </p:cNvPr>
          <p:cNvSpPr txBox="1"/>
          <p:nvPr/>
        </p:nvSpPr>
        <p:spPr>
          <a:xfrm>
            <a:off x="4340907" y="3877493"/>
            <a:ext cx="3647767" cy="400110"/>
          </a:xfrm>
          <a:prstGeom prst="rect">
            <a:avLst/>
          </a:prstGeom>
          <a:noFill/>
        </p:spPr>
        <p:txBody>
          <a:bodyPr wrap="square" lIns="91440" tIns="45720" rIns="91440" bIns="45720" rtlCol="0" anchor="t">
            <a:spAutoFit/>
          </a:bodyPr>
          <a:lstStyle/>
          <a:p>
            <a:r>
              <a:rPr lang="it-IT" sz="2000" b="1">
                <a:latin typeface="Montserrat"/>
              </a:rPr>
              <a:t>Battery pack</a:t>
            </a:r>
          </a:p>
        </p:txBody>
      </p:sp>
      <p:sp>
        <p:nvSpPr>
          <p:cNvPr id="34" name="CasellaDiTesto 33">
            <a:extLst>
              <a:ext uri="{FF2B5EF4-FFF2-40B4-BE49-F238E27FC236}">
                <a16:creationId xmlns:a16="http://schemas.microsoft.com/office/drawing/2014/main" id="{A41D74F5-E19C-7D5C-4371-45955C435A9B}"/>
              </a:ext>
            </a:extLst>
          </p:cNvPr>
          <p:cNvSpPr txBox="1"/>
          <p:nvPr/>
        </p:nvSpPr>
        <p:spPr>
          <a:xfrm>
            <a:off x="1702451" y="4650488"/>
            <a:ext cx="4667274" cy="1323439"/>
          </a:xfrm>
          <a:prstGeom prst="rect">
            <a:avLst/>
          </a:prstGeom>
          <a:noFill/>
        </p:spPr>
        <p:txBody>
          <a:bodyPr wrap="square" lIns="91440" tIns="45720" rIns="91440" bIns="45720" rtlCol="0" anchor="t">
            <a:spAutoFit/>
          </a:bodyPr>
          <a:lstStyle/>
          <a:p>
            <a:pPr algn="ctr"/>
            <a:r>
              <a:rPr lang="it-IT" sz="2000" b="1">
                <a:latin typeface="Montserrat"/>
              </a:rPr>
              <a:t>Emg processing board</a:t>
            </a:r>
          </a:p>
          <a:p>
            <a:pPr algn="ctr"/>
            <a:r>
              <a:rPr lang="it-IT" sz="2000">
                <a:latin typeface="Montserrat"/>
              </a:rPr>
              <a:t>and</a:t>
            </a:r>
          </a:p>
          <a:p>
            <a:pPr algn="ctr"/>
            <a:r>
              <a:rPr lang="it-IT" sz="2000" b="1">
                <a:latin typeface="Montserrat"/>
              </a:rPr>
              <a:t>Battery Management System</a:t>
            </a:r>
            <a:r>
              <a:rPr lang="it-IT" sz="2000">
                <a:latin typeface="Montserrat"/>
              </a:rPr>
              <a:t> </a:t>
            </a:r>
            <a:r>
              <a:rPr lang="it-IT" sz="2000" b="1">
                <a:latin typeface="Montserrat"/>
              </a:rPr>
              <a:t>(BMS)</a:t>
            </a:r>
          </a:p>
        </p:txBody>
      </p:sp>
      <p:pic>
        <p:nvPicPr>
          <p:cNvPr id="2" name="Immagine 1">
            <a:extLst>
              <a:ext uri="{FF2B5EF4-FFF2-40B4-BE49-F238E27FC236}">
                <a16:creationId xmlns:a16="http://schemas.microsoft.com/office/drawing/2014/main" id="{A6A1F43C-0E4F-545E-E1AD-5B8DBC284883}"/>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9551" b="92135" l="6494" r="89177">
                        <a14:foregroundMark x1="45887" y1="10674" x2="47186" y2="9551"/>
                        <a14:foregroundMark x1="6494" y1="91573" x2="10207" y2="91874"/>
                        <a14:foregroundMark x1="61039" y1="33146" x2="85281" y2="47191"/>
                        <a14:foregroundMark x1="85281" y1="47191" x2="62771" y2="41573"/>
                        <a14:foregroundMark x1="62771" y1="41573" x2="63203" y2="33708"/>
                        <a14:backgroundMark x1="5628" y1="96067" x2="6061" y2="89326"/>
                        <a14:backgroundMark x1="12121" y1="94944" x2="14719" y2="92135"/>
                        <a14:backgroundMark x1="13420" y1="94944" x2="15152" y2="91011"/>
                        <a14:backgroundMark x1="15152" y1="91011" x2="11688" y2="93820"/>
                      </a14:backgroundRemoval>
                    </a14:imgEffect>
                    <a14:imgEffect>
                      <a14:sharpenSoften amount="50000"/>
                    </a14:imgEffect>
                  </a14:imgLayer>
                </a14:imgProps>
              </a:ext>
            </a:extLst>
          </a:blip>
          <a:stretch>
            <a:fillRect/>
          </a:stretch>
        </p:blipFill>
        <p:spPr>
          <a:xfrm>
            <a:off x="9193232" y="1954243"/>
            <a:ext cx="1490325" cy="1453826"/>
          </a:xfrm>
          <a:prstGeom prst="rect">
            <a:avLst/>
          </a:prstGeom>
        </p:spPr>
      </p:pic>
      <p:pic>
        <p:nvPicPr>
          <p:cNvPr id="3" name="Immagine 2">
            <a:extLst>
              <a:ext uri="{FF2B5EF4-FFF2-40B4-BE49-F238E27FC236}">
                <a16:creationId xmlns:a16="http://schemas.microsoft.com/office/drawing/2014/main" id="{12B4A911-0CE6-3ED8-004E-E4BFDCF006CF}"/>
              </a:ext>
            </a:extLst>
          </p:cNvPr>
          <p:cNvPicPr>
            <a:picLocks noChangeAspect="1"/>
          </p:cNvPicPr>
          <p:nvPr/>
        </p:nvPicPr>
        <p:blipFill>
          <a:blip r:embed="rId10">
            <a:extLst>
              <a:ext uri="{BEBA8EAE-BF5A-486C-A8C5-ECC9F3942E4B}">
                <a14:imgProps xmlns:a14="http://schemas.microsoft.com/office/drawing/2010/main">
                  <a14:imgLayer r:embed="rId11">
                    <a14:imgEffect>
                      <a14:backgroundRemoval t="8527" b="89147" l="6114" r="92140">
                        <a14:foregroundMark x1="11354" y1="49612" x2="15721" y2="71318"/>
                        <a14:foregroundMark x1="6550" y1="84496" x2="13974" y2="72868"/>
                        <a14:foregroundMark x1="63319" y1="45736" x2="78166" y2="16279"/>
                        <a14:foregroundMark x1="78166" y1="16279" x2="78603" y2="58915"/>
                        <a14:foregroundMark x1="78603" y1="58915" x2="59389" y2="41860"/>
                        <a14:foregroundMark x1="86463" y1="21705" x2="89083" y2="46512"/>
                        <a14:foregroundMark x1="89956" y1="46512" x2="92140" y2="34884"/>
                        <a14:foregroundMark x1="71616" y1="66667" x2="66812" y2="57364"/>
                      </a14:backgroundRemoval>
                    </a14:imgEffect>
                    <a14:imgEffect>
                      <a14:sharpenSoften amount="50000"/>
                    </a14:imgEffect>
                  </a14:imgLayer>
                </a14:imgProps>
              </a:ext>
            </a:extLst>
          </a:blip>
          <a:stretch>
            <a:fillRect/>
          </a:stretch>
        </p:blipFill>
        <p:spPr>
          <a:xfrm>
            <a:off x="8848614" y="3831556"/>
            <a:ext cx="2181225" cy="1339015"/>
          </a:xfrm>
          <a:prstGeom prst="rect">
            <a:avLst/>
          </a:prstGeom>
        </p:spPr>
      </p:pic>
      <p:cxnSp>
        <p:nvCxnSpPr>
          <p:cNvPr id="7" name="Connettore 2 6">
            <a:extLst>
              <a:ext uri="{FF2B5EF4-FFF2-40B4-BE49-F238E27FC236}">
                <a16:creationId xmlns:a16="http://schemas.microsoft.com/office/drawing/2014/main" id="{8B2937AD-91EB-92AB-1E9F-3FC6F31AAACB}"/>
              </a:ext>
            </a:extLst>
          </p:cNvPr>
          <p:cNvCxnSpPr>
            <a:cxnSpLocks/>
          </p:cNvCxnSpPr>
          <p:nvPr/>
        </p:nvCxnSpPr>
        <p:spPr>
          <a:xfrm flipV="1">
            <a:off x="7590090" y="2769357"/>
            <a:ext cx="1502889" cy="533132"/>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nettore 2 7">
            <a:extLst>
              <a:ext uri="{FF2B5EF4-FFF2-40B4-BE49-F238E27FC236}">
                <a16:creationId xmlns:a16="http://schemas.microsoft.com/office/drawing/2014/main" id="{05C36739-F143-4840-3C45-F76D53FC8BF0}"/>
              </a:ext>
            </a:extLst>
          </p:cNvPr>
          <p:cNvCxnSpPr>
            <a:cxnSpLocks/>
          </p:cNvCxnSpPr>
          <p:nvPr/>
        </p:nvCxnSpPr>
        <p:spPr>
          <a:xfrm>
            <a:off x="7539955" y="3668365"/>
            <a:ext cx="1131908" cy="697210"/>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82447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47532">
        <p159:morph option="byObject"/>
      </p:transition>
    </mc:Choice>
    <mc:Fallback xmlns="">
      <p:transition spd="slow" advTm="47532">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13" name="Input penna 12">
                <a:extLst>
                  <a:ext uri="{FF2B5EF4-FFF2-40B4-BE49-F238E27FC236}">
                    <a16:creationId xmlns:a16="http://schemas.microsoft.com/office/drawing/2014/main" id="{56949560-4871-3627-F5DD-DE1B794F5563}"/>
                  </a:ext>
                </a:extLst>
              </p14:cNvPr>
              <p14:cNvContentPartPr/>
              <p14:nvPr/>
            </p14:nvContentPartPr>
            <p14:xfrm>
              <a:off x="9665040" y="4532651"/>
              <a:ext cx="9720" cy="53640"/>
            </p14:xfrm>
          </p:contentPart>
        </mc:Choice>
        <mc:Fallback xmlns="">
          <p:pic>
            <p:nvPicPr>
              <p:cNvPr id="13" name="Input penna 12">
                <a:extLst>
                  <a:ext uri="{FF2B5EF4-FFF2-40B4-BE49-F238E27FC236}">
                    <a16:creationId xmlns:a16="http://schemas.microsoft.com/office/drawing/2014/main" id="{56949560-4871-3627-F5DD-DE1B794F5563}"/>
                  </a:ext>
                </a:extLst>
              </p:cNvPr>
              <p:cNvPicPr/>
              <p:nvPr/>
            </p:nvPicPr>
            <p:blipFill>
              <a:blip r:embed="rId6"/>
              <a:stretch>
                <a:fillRect/>
              </a:stretch>
            </p:blipFill>
            <p:spPr>
              <a:xfrm>
                <a:off x="9646348" y="4424651"/>
                <a:ext cx="46731" cy="269280"/>
              </a:xfrm>
              <a:prstGeom prst="rect">
                <a:avLst/>
              </a:prstGeom>
            </p:spPr>
          </p:pic>
        </mc:Fallback>
      </mc:AlternateContent>
      <p:grpSp>
        <p:nvGrpSpPr>
          <p:cNvPr id="16" name="Gruppo 15">
            <a:extLst>
              <a:ext uri="{FF2B5EF4-FFF2-40B4-BE49-F238E27FC236}">
                <a16:creationId xmlns:a16="http://schemas.microsoft.com/office/drawing/2014/main" id="{D13890BF-088D-6F73-5093-AC1BFB9F04D3}"/>
              </a:ext>
            </a:extLst>
          </p:cNvPr>
          <p:cNvGrpSpPr/>
          <p:nvPr/>
        </p:nvGrpSpPr>
        <p:grpSpPr>
          <a:xfrm>
            <a:off x="6633606" y="1336183"/>
            <a:ext cx="5245722" cy="2691492"/>
            <a:chOff x="1920042" y="1945871"/>
            <a:chExt cx="5245722" cy="2691492"/>
          </a:xfrm>
        </p:grpSpPr>
        <p:pic>
          <p:nvPicPr>
            <p:cNvPr id="10" name="Immagine 9" descr="Immagine che contiene strumento">
              <a:extLst>
                <a:ext uri="{FF2B5EF4-FFF2-40B4-BE49-F238E27FC236}">
                  <a16:creationId xmlns:a16="http://schemas.microsoft.com/office/drawing/2014/main" id="{9ABAB5D6-FF3D-6A7A-E42E-072C39F1A33F}"/>
                </a:ext>
              </a:extLst>
            </p:cNvPr>
            <p:cNvPicPr>
              <a:picLocks noChangeAspect="1"/>
            </p:cNvPicPr>
            <p:nvPr/>
          </p:nvPicPr>
          <p:blipFill rotWithShape="1">
            <a:blip r:embed="rId7">
              <a:alphaModFix amt="20000"/>
              <a:extLst>
                <a:ext uri="{28A0092B-C50C-407E-A947-70E740481C1C}">
                  <a14:useLocalDpi xmlns:a14="http://schemas.microsoft.com/office/drawing/2010/main" val="0"/>
                </a:ext>
              </a:extLst>
            </a:blip>
            <a:srcRect l="3204" t="4320" r="5160" b="11879"/>
            <a:stretch/>
          </p:blipFill>
          <p:spPr>
            <a:xfrm>
              <a:off x="1938905" y="1945871"/>
              <a:ext cx="5226859" cy="2691492"/>
            </a:xfrm>
            <a:prstGeom prst="rect">
              <a:avLst/>
            </a:prstGeom>
            <a:effectLst>
              <a:outerShdw blurRad="63500" dist="50800" dir="5400000" algn="ctr" rotWithShape="0">
                <a:srgbClr val="000000">
                  <a:alpha val="40000"/>
                </a:srgbClr>
              </a:outerShdw>
            </a:effectLst>
          </p:spPr>
        </p:pic>
        <p:pic>
          <p:nvPicPr>
            <p:cNvPr id="2" name="Immagine 1" descr="Immagine che contiene strumento">
              <a:extLst>
                <a:ext uri="{FF2B5EF4-FFF2-40B4-BE49-F238E27FC236}">
                  <a16:creationId xmlns:a16="http://schemas.microsoft.com/office/drawing/2014/main" id="{42E5A86A-4108-D9A1-D0C1-533859188583}"/>
                </a:ext>
              </a:extLst>
            </p:cNvPr>
            <p:cNvPicPr>
              <a:picLocks noChangeAspect="1"/>
            </p:cNvPicPr>
            <p:nvPr/>
          </p:nvPicPr>
          <p:blipFill rotWithShape="1">
            <a:blip r:embed="rId7">
              <a:alphaModFix/>
              <a:extLst>
                <a:ext uri="{28A0092B-C50C-407E-A947-70E740481C1C}">
                  <a14:useLocalDpi xmlns:a14="http://schemas.microsoft.com/office/drawing/2010/main" val="0"/>
                </a:ext>
              </a:extLst>
            </a:blip>
            <a:srcRect l="3204" t="4320" r="50647" b="11879"/>
            <a:stretch/>
          </p:blipFill>
          <p:spPr>
            <a:xfrm>
              <a:off x="1920042" y="1945871"/>
              <a:ext cx="2632293" cy="2691492"/>
            </a:xfrm>
            <a:prstGeom prst="rect">
              <a:avLst/>
            </a:prstGeom>
            <a:effectLst>
              <a:outerShdw blurRad="63500" dist="50800" dir="5400000" algn="ctr" rotWithShape="0">
                <a:srgbClr val="000000">
                  <a:alpha val="40000"/>
                </a:srgbClr>
              </a:outerShdw>
            </a:effectLst>
          </p:spPr>
        </p:pic>
      </p:grpSp>
      <p:cxnSp>
        <p:nvCxnSpPr>
          <p:cNvPr id="3" name="Connettore 2 2">
            <a:extLst>
              <a:ext uri="{FF2B5EF4-FFF2-40B4-BE49-F238E27FC236}">
                <a16:creationId xmlns:a16="http://schemas.microsoft.com/office/drawing/2014/main" id="{40BDA29F-9E8C-2ED0-B00C-CEEF79ED7801}"/>
              </a:ext>
            </a:extLst>
          </p:cNvPr>
          <p:cNvCxnSpPr>
            <a:cxnSpLocks/>
          </p:cNvCxnSpPr>
          <p:nvPr/>
        </p:nvCxnSpPr>
        <p:spPr>
          <a:xfrm flipH="1" flipV="1">
            <a:off x="8858510" y="2830044"/>
            <a:ext cx="754827" cy="1208363"/>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 name="Connettore 2 5">
            <a:extLst>
              <a:ext uri="{FF2B5EF4-FFF2-40B4-BE49-F238E27FC236}">
                <a16:creationId xmlns:a16="http://schemas.microsoft.com/office/drawing/2014/main" id="{6131AAA8-D629-AFFE-0D01-35243CEC0CE2}"/>
              </a:ext>
            </a:extLst>
          </p:cNvPr>
          <p:cNvCxnSpPr>
            <a:cxnSpLocks/>
          </p:cNvCxnSpPr>
          <p:nvPr/>
        </p:nvCxnSpPr>
        <p:spPr>
          <a:xfrm flipH="1" flipV="1">
            <a:off x="8838793" y="2543142"/>
            <a:ext cx="1603087" cy="700358"/>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CasellaDiTesto 13">
            <a:extLst>
              <a:ext uri="{FF2B5EF4-FFF2-40B4-BE49-F238E27FC236}">
                <a16:creationId xmlns:a16="http://schemas.microsoft.com/office/drawing/2014/main" id="{4683E856-FD60-C5E1-37A9-15BBC2A15649}"/>
              </a:ext>
            </a:extLst>
          </p:cNvPr>
          <p:cNvSpPr txBox="1"/>
          <p:nvPr/>
        </p:nvSpPr>
        <p:spPr>
          <a:xfrm>
            <a:off x="8566697" y="4193058"/>
            <a:ext cx="3020452" cy="400110"/>
          </a:xfrm>
          <a:prstGeom prst="rect">
            <a:avLst/>
          </a:prstGeom>
          <a:noFill/>
        </p:spPr>
        <p:txBody>
          <a:bodyPr wrap="square" lIns="91440" tIns="45720" rIns="91440" bIns="45720" rtlCol="0" anchor="t">
            <a:spAutoFit/>
          </a:bodyPr>
          <a:lstStyle/>
          <a:p>
            <a:pPr algn="ctr"/>
            <a:r>
              <a:rPr lang="it-IT" sz="2000" b="1">
                <a:latin typeface="Montserrat"/>
              </a:rPr>
              <a:t>Motor control board</a:t>
            </a:r>
          </a:p>
        </p:txBody>
      </p:sp>
      <p:sp>
        <p:nvSpPr>
          <p:cNvPr id="15" name="CasellaDiTesto 14">
            <a:extLst>
              <a:ext uri="{FF2B5EF4-FFF2-40B4-BE49-F238E27FC236}">
                <a16:creationId xmlns:a16="http://schemas.microsoft.com/office/drawing/2014/main" id="{20473894-E71C-DBAE-87E4-19D7F5F5641D}"/>
              </a:ext>
            </a:extLst>
          </p:cNvPr>
          <p:cNvSpPr txBox="1"/>
          <p:nvPr/>
        </p:nvSpPr>
        <p:spPr>
          <a:xfrm>
            <a:off x="9677689" y="3428854"/>
            <a:ext cx="2271283" cy="400110"/>
          </a:xfrm>
          <a:prstGeom prst="rect">
            <a:avLst/>
          </a:prstGeom>
          <a:noFill/>
        </p:spPr>
        <p:txBody>
          <a:bodyPr wrap="square" lIns="91440" tIns="45720" rIns="91440" bIns="45720" rtlCol="0" anchor="t">
            <a:spAutoFit/>
          </a:bodyPr>
          <a:lstStyle/>
          <a:p>
            <a:pPr algn="ctr"/>
            <a:r>
              <a:rPr lang="it-IT" sz="2000" b="1">
                <a:latin typeface="Montserrat"/>
              </a:rPr>
              <a:t>DC Motor</a:t>
            </a:r>
          </a:p>
        </p:txBody>
      </p:sp>
      <p:pic>
        <p:nvPicPr>
          <p:cNvPr id="19" name="Immagine 18" descr="Immagine che contiene schermata&#10;&#10;Descrizione generata automaticamente">
            <a:extLst>
              <a:ext uri="{FF2B5EF4-FFF2-40B4-BE49-F238E27FC236}">
                <a16:creationId xmlns:a16="http://schemas.microsoft.com/office/drawing/2014/main" id="{F04AB878-0D52-5C04-B31E-2BB7FDA1CC12}"/>
              </a:ext>
            </a:extLst>
          </p:cNvPr>
          <p:cNvPicPr>
            <a:picLocks noChangeAspect="1"/>
          </p:cNvPicPr>
          <p:nvPr/>
        </p:nvPicPr>
        <p:blipFill rotWithShape="1">
          <a:blip r:embed="rId8">
            <a:alphaModFix/>
            <a:extLst>
              <a:ext uri="{BEBA8EAE-BF5A-486C-A8C5-ECC9F3942E4B}">
                <a14:imgProps xmlns:a14="http://schemas.microsoft.com/office/drawing/2010/main">
                  <a14:imgLayer r:embed="rId9">
                    <a14:imgEffect>
                      <a14:saturation sat="200000"/>
                    </a14:imgEffect>
                  </a14:imgLayer>
                </a14:imgProps>
              </a:ext>
              <a:ext uri="{28A0092B-C50C-407E-A947-70E740481C1C}">
                <a14:useLocalDpi xmlns:a14="http://schemas.microsoft.com/office/drawing/2010/main" val="0"/>
              </a:ext>
            </a:extLst>
          </a:blip>
          <a:srcRect l="-1" t="-3912" r="-3649" b="-8194"/>
          <a:stretch/>
        </p:blipFill>
        <p:spPr>
          <a:xfrm>
            <a:off x="524055" y="2900516"/>
            <a:ext cx="6279868" cy="3126657"/>
          </a:xfrm>
          <a:prstGeom prst="roundRect">
            <a:avLst/>
          </a:prstGeom>
        </p:spPr>
      </p:pic>
      <p:sp>
        <p:nvSpPr>
          <p:cNvPr id="8" name="Titolo 1">
            <a:extLst>
              <a:ext uri="{FF2B5EF4-FFF2-40B4-BE49-F238E27FC236}">
                <a16:creationId xmlns:a16="http://schemas.microsoft.com/office/drawing/2014/main" id="{3D9440D1-6882-37CE-A907-96120CE21976}"/>
              </a:ext>
            </a:extLst>
          </p:cNvPr>
          <p:cNvSpPr txBox="1">
            <a:spLocks/>
          </p:cNvSpPr>
          <p:nvPr/>
        </p:nvSpPr>
        <p:spPr>
          <a:xfrm>
            <a:off x="836680" y="454821"/>
            <a:ext cx="4516531" cy="14954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a:latin typeface="Montserrat"/>
                <a:ea typeface="Calibri"/>
                <a:cs typeface="Calibri"/>
              </a:rPr>
              <a:t>Prosthetic hand</a:t>
            </a:r>
            <a:r>
              <a:rPr lang="en-GB" dirty="0">
                <a:latin typeface="Montserrat"/>
                <a:ea typeface="Calibri"/>
                <a:cs typeface="Calibri"/>
              </a:rPr>
              <a:t> </a:t>
            </a:r>
            <a:r>
              <a:rPr lang="it-IT" b="1" dirty="0">
                <a:latin typeface="Montserrat"/>
              </a:rPr>
              <a:t> </a:t>
            </a:r>
            <a:endParaRPr lang="en-US" b="1" dirty="0">
              <a:latin typeface="Montserrat" pitchFamily="2" charset="0"/>
            </a:endParaRPr>
          </a:p>
        </p:txBody>
      </p:sp>
    </p:spTree>
    <p:extLst>
      <p:ext uri="{BB962C8B-B14F-4D97-AF65-F5344CB8AC3E}">
        <p14:creationId xmlns:p14="http://schemas.microsoft.com/office/powerpoint/2010/main" val="2485007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46600">
        <p159:morph option="byObject"/>
      </p:transition>
    </mc:Choice>
    <mc:Fallback xmlns="">
      <p:transition spd="slow" advTm="46600">
        <p:fade/>
      </p:transition>
    </mc:Fallback>
  </mc:AlternateContent>
</p:sld>
</file>

<file path=ppt/theme/theme1.xml><?xml version="1.0" encoding="utf-8"?>
<a:theme xmlns:a="http://schemas.openxmlformats.org/drawingml/2006/main" name="Tema di Office">
  <a:themeElements>
    <a:clrScheme name="Gradazioni di grigio">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02FE98AD13947342849888F586DA7960" ma:contentTypeVersion="14" ma:contentTypeDescription="Creare un nuovo documento." ma:contentTypeScope="" ma:versionID="108eefbd06e2e221b0b05563e0ab9505">
  <xsd:schema xmlns:xsd="http://www.w3.org/2001/XMLSchema" xmlns:xs="http://www.w3.org/2001/XMLSchema" xmlns:p="http://schemas.microsoft.com/office/2006/metadata/properties" xmlns:ns3="19e3a5e8-8e83-4d8d-8d69-fc06ada6d5ad" xmlns:ns4="8070bdc2-3672-4346-a80e-eed70c5d2e48" targetNamespace="http://schemas.microsoft.com/office/2006/metadata/properties" ma:root="true" ma:fieldsID="a655ae072b28d962aaf5728ccb29fb8f" ns3:_="" ns4:_="">
    <xsd:import namespace="19e3a5e8-8e83-4d8d-8d69-fc06ada6d5ad"/>
    <xsd:import namespace="8070bdc2-3672-4346-a80e-eed70c5d2e48"/>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GenerationTime" minOccurs="0"/>
                <xsd:element ref="ns4:MediaServiceEventHashCode" minOccurs="0"/>
                <xsd:element ref="ns4:MediaServiceOCR" minOccurs="0"/>
                <xsd:element ref="ns4:MediaLengthInSeconds" minOccurs="0"/>
                <xsd:element ref="ns4:MediaServiceObjectDetectorVersions" minOccurs="0"/>
                <xsd:element ref="ns4:MediaServiceSystemTags" minOccurs="0"/>
                <xsd:element ref="ns4: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9e3a5e8-8e83-4d8d-8d69-fc06ada6d5ad" elementFormDefault="qualified">
    <xsd:import namespace="http://schemas.microsoft.com/office/2006/documentManagement/types"/>
    <xsd:import namespace="http://schemas.microsoft.com/office/infopath/2007/PartnerControls"/>
    <xsd:element name="SharedWithUsers" ma:index="8"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Condiviso con dettagli" ma:internalName="SharedWithDetails" ma:readOnly="true">
      <xsd:simpleType>
        <xsd:restriction base="dms:Note">
          <xsd:maxLength value="255"/>
        </xsd:restriction>
      </xsd:simpleType>
    </xsd:element>
    <xsd:element name="SharingHintHash" ma:index="10" nillable="true" ma:displayName="Hash suggerimento condivisione"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070bdc2-3672-4346-a80e-eed70c5d2e48"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LengthInSeconds" ma:index="18" nillable="true" ma:displayName="MediaLengthInSeconds" ma:hidden="true" ma:internalName="MediaLengthInSeconds" ma:readOnly="true">
      <xsd:simpleType>
        <xsd:restriction base="dms:Unknown"/>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element name="MediaServiceSystemTags" ma:index="20" nillable="true" ma:displayName="MediaServiceSystemTags" ma:hidden="true" ma:internalName="MediaServiceSystemTags" ma:readOnly="true">
      <xsd:simpleType>
        <xsd:restriction base="dms:Note"/>
      </xsd:simpleType>
    </xsd:element>
    <xsd:element name="_activity" ma:index="21"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8070bdc2-3672-4346-a80e-eed70c5d2e48" xsi:nil="true"/>
  </documentManagement>
</p:properties>
</file>

<file path=customXml/itemProps1.xml><?xml version="1.0" encoding="utf-8"?>
<ds:datastoreItem xmlns:ds="http://schemas.openxmlformats.org/officeDocument/2006/customXml" ds:itemID="{A6423789-A09B-4013-8A82-0EF304E9C609}">
  <ds:schemaRefs>
    <ds:schemaRef ds:uri="19e3a5e8-8e83-4d8d-8d69-fc06ada6d5ad"/>
    <ds:schemaRef ds:uri="8070bdc2-3672-4346-a80e-eed70c5d2e4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F14617E-40E7-4770-9B1D-2A0BAD614C14}">
  <ds:schemaRefs>
    <ds:schemaRef ds:uri="http://schemas.microsoft.com/sharepoint/v3/contenttype/forms"/>
  </ds:schemaRefs>
</ds:datastoreItem>
</file>

<file path=customXml/itemProps3.xml><?xml version="1.0" encoding="utf-8"?>
<ds:datastoreItem xmlns:ds="http://schemas.openxmlformats.org/officeDocument/2006/customXml" ds:itemID="{3A269971-A9EC-4025-A236-5C21D3317544}">
  <ds:schemaRefs>
    <ds:schemaRef ds:uri="19e3a5e8-8e83-4d8d-8d69-fc06ada6d5ad"/>
    <ds:schemaRef ds:uri="8070bdc2-3672-4346-a80e-eed70c5d2e4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509</TotalTime>
  <Words>1601</Words>
  <Application>Microsoft Office PowerPoint</Application>
  <PresentationFormat>Widescreen</PresentationFormat>
  <Paragraphs>147</Paragraphs>
  <Slides>17</Slides>
  <Notes>17</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17</vt:i4>
      </vt:variant>
    </vt:vector>
  </HeadingPairs>
  <TitlesOfParts>
    <vt:vector size="26" baseType="lpstr">
      <vt:lpstr>Arial</vt:lpstr>
      <vt:lpstr>Arial,Sans-Serif</vt:lpstr>
      <vt:lpstr>Calibri</vt:lpstr>
      <vt:lpstr>Calibri Light</vt:lpstr>
      <vt:lpstr>Curlz MT</vt:lpstr>
      <vt:lpstr>Montserrat</vt:lpstr>
      <vt:lpstr>system-ui</vt:lpstr>
      <vt:lpstr>WordVisi_MSFontService</vt:lpstr>
      <vt:lpstr>Tema di Office</vt:lpstr>
      <vt:lpstr>Presentazione standard di PowerPoint</vt:lpstr>
      <vt:lpstr>Presentazione standard di PowerPoint</vt:lpstr>
      <vt:lpstr>Concepts  and Goals</vt:lpstr>
      <vt:lpstr>Concepts  and Goals</vt:lpstr>
      <vt:lpstr>Concepts  and Goals</vt:lpstr>
      <vt:lpstr>Concepts  and Goals</vt:lpstr>
      <vt:lpstr>Structure</vt:lpstr>
      <vt:lpstr>Prosthetic socket  </vt:lpstr>
      <vt:lpstr>Presentazione standard di PowerPoint</vt:lpstr>
      <vt:lpstr>Prosthetic hand</vt:lpstr>
      <vt:lpstr>Prosthetic wrist</vt:lpstr>
      <vt:lpstr>Kinematic  Structure</vt:lpstr>
      <vt:lpstr>Presentazione standard di PowerPoint</vt:lpstr>
      <vt:lpstr>Presentazione standard di PowerPoint</vt:lpstr>
      <vt:lpstr>Pattern  Recognition Control</vt:lpstr>
      <vt:lpstr>Pattern  Recognition  Algorithms</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Hannes  transradial hand prosthesis</dc:title>
  <dc:creator>ivan terrile</dc:creator>
  <cp:lastModifiedBy>ivan terrile</cp:lastModifiedBy>
  <cp:revision>14</cp:revision>
  <dcterms:created xsi:type="dcterms:W3CDTF">2023-11-14T08:51:35Z</dcterms:created>
  <dcterms:modified xsi:type="dcterms:W3CDTF">2023-12-05T08:28:37Z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0x01010002FE98AD13947342849888F586DA7960</vt:lpwstr>
  </property>
</Properties>
</file>