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30275213" cy="21383625"/>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4660"/>
  </p:normalViewPr>
  <p:slideViewPr>
    <p:cSldViewPr snapToGrid="0">
      <p:cViewPr>
        <p:scale>
          <a:sx n="75" d="100"/>
          <a:sy n="75" d="100"/>
        </p:scale>
        <p:origin x="-4212" y="-328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0641" y="3499590"/>
            <a:ext cx="25733931" cy="7444669"/>
          </a:xfrm>
        </p:spPr>
        <p:txBody>
          <a:bodyPr anchor="b"/>
          <a:lstStyle>
            <a:lvl1pPr algn="ctr">
              <a:defRPr sz="18709"/>
            </a:lvl1pPr>
          </a:lstStyle>
          <a:p>
            <a:r>
              <a:rPr lang="en-US"/>
              <a:t>Click to edit Master title style</a:t>
            </a:r>
            <a:endParaRPr lang="en-US" dirty="0"/>
          </a:p>
        </p:txBody>
      </p:sp>
      <p:sp>
        <p:nvSpPr>
          <p:cNvPr id="3" name="Subtitle 2"/>
          <p:cNvSpPr>
            <a:spLocks noGrp="1"/>
          </p:cNvSpPr>
          <p:nvPr>
            <p:ph type="subTitle" idx="1"/>
          </p:nvPr>
        </p:nvSpPr>
        <p:spPr>
          <a:xfrm>
            <a:off x="3784402" y="11231355"/>
            <a:ext cx="22706410" cy="5162758"/>
          </a:xfrm>
        </p:spPr>
        <p:txBody>
          <a:bodyPr/>
          <a:lstStyle>
            <a:lvl1pPr marL="0" indent="0" algn="ctr">
              <a:buNone/>
              <a:defRPr sz="7483"/>
            </a:lvl1pPr>
            <a:lvl2pPr marL="1425595" indent="0" algn="ctr">
              <a:buNone/>
              <a:defRPr sz="6236"/>
            </a:lvl2pPr>
            <a:lvl3pPr marL="2851191" indent="0" algn="ctr">
              <a:buNone/>
              <a:defRPr sz="5613"/>
            </a:lvl3pPr>
            <a:lvl4pPr marL="4276786" indent="0" algn="ctr">
              <a:buNone/>
              <a:defRPr sz="4989"/>
            </a:lvl4pPr>
            <a:lvl5pPr marL="5702381" indent="0" algn="ctr">
              <a:buNone/>
              <a:defRPr sz="4989"/>
            </a:lvl5pPr>
            <a:lvl6pPr marL="7127977" indent="0" algn="ctr">
              <a:buNone/>
              <a:defRPr sz="4989"/>
            </a:lvl6pPr>
            <a:lvl7pPr marL="8553572" indent="0" algn="ctr">
              <a:buNone/>
              <a:defRPr sz="4989"/>
            </a:lvl7pPr>
            <a:lvl8pPr marL="9979167" indent="0" algn="ctr">
              <a:buNone/>
              <a:defRPr sz="4989"/>
            </a:lvl8pPr>
            <a:lvl9pPr marL="11404763" indent="0" algn="ctr">
              <a:buNone/>
              <a:defRPr sz="4989"/>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6C2035D-B0F8-4156-AAC4-8FFC10B453E7}" type="datetimeFigureOut">
              <a:rPr lang="en-HK" smtClean="0"/>
              <a:t>18/4/2023</a:t>
            </a:fld>
            <a:endParaRPr lang="en-HK"/>
          </a:p>
        </p:txBody>
      </p:sp>
      <p:sp>
        <p:nvSpPr>
          <p:cNvPr id="5" name="Footer Placeholder 4"/>
          <p:cNvSpPr>
            <a:spLocks noGrp="1"/>
          </p:cNvSpPr>
          <p:nvPr>
            <p:ph type="ftr" sz="quarter" idx="11"/>
          </p:nvPr>
        </p:nvSpPr>
        <p:spPr/>
        <p:txBody>
          <a:bodyPr/>
          <a:lstStyle/>
          <a:p>
            <a:endParaRPr lang="en-HK"/>
          </a:p>
        </p:txBody>
      </p:sp>
      <p:sp>
        <p:nvSpPr>
          <p:cNvPr id="6" name="Slide Number Placeholder 5"/>
          <p:cNvSpPr>
            <a:spLocks noGrp="1"/>
          </p:cNvSpPr>
          <p:nvPr>
            <p:ph type="sldNum" sz="quarter" idx="12"/>
          </p:nvPr>
        </p:nvSpPr>
        <p:spPr/>
        <p:txBody>
          <a:bodyPr/>
          <a:lstStyle/>
          <a:p>
            <a:fld id="{9D0A5929-0832-4CA8-9854-56F5A3793D5D}" type="slidenum">
              <a:rPr lang="en-HK" smtClean="0"/>
              <a:t>‹#›</a:t>
            </a:fld>
            <a:endParaRPr lang="en-HK"/>
          </a:p>
        </p:txBody>
      </p:sp>
    </p:spTree>
    <p:extLst>
      <p:ext uri="{BB962C8B-B14F-4D97-AF65-F5344CB8AC3E}">
        <p14:creationId xmlns:p14="http://schemas.microsoft.com/office/powerpoint/2010/main" val="17777843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6C2035D-B0F8-4156-AAC4-8FFC10B453E7}" type="datetimeFigureOut">
              <a:rPr lang="en-HK" smtClean="0"/>
              <a:t>18/4/2023</a:t>
            </a:fld>
            <a:endParaRPr lang="en-HK"/>
          </a:p>
        </p:txBody>
      </p:sp>
      <p:sp>
        <p:nvSpPr>
          <p:cNvPr id="5" name="Footer Placeholder 4"/>
          <p:cNvSpPr>
            <a:spLocks noGrp="1"/>
          </p:cNvSpPr>
          <p:nvPr>
            <p:ph type="ftr" sz="quarter" idx="11"/>
          </p:nvPr>
        </p:nvSpPr>
        <p:spPr/>
        <p:txBody>
          <a:bodyPr/>
          <a:lstStyle/>
          <a:p>
            <a:endParaRPr lang="en-HK"/>
          </a:p>
        </p:txBody>
      </p:sp>
      <p:sp>
        <p:nvSpPr>
          <p:cNvPr id="6" name="Slide Number Placeholder 5"/>
          <p:cNvSpPr>
            <a:spLocks noGrp="1"/>
          </p:cNvSpPr>
          <p:nvPr>
            <p:ph type="sldNum" sz="quarter" idx="12"/>
          </p:nvPr>
        </p:nvSpPr>
        <p:spPr/>
        <p:txBody>
          <a:bodyPr/>
          <a:lstStyle/>
          <a:p>
            <a:fld id="{9D0A5929-0832-4CA8-9854-56F5A3793D5D}" type="slidenum">
              <a:rPr lang="en-HK" smtClean="0"/>
              <a:t>‹#›</a:t>
            </a:fld>
            <a:endParaRPr lang="en-HK"/>
          </a:p>
        </p:txBody>
      </p:sp>
    </p:spTree>
    <p:extLst>
      <p:ext uri="{BB962C8B-B14F-4D97-AF65-F5344CB8AC3E}">
        <p14:creationId xmlns:p14="http://schemas.microsoft.com/office/powerpoint/2010/main" val="2817153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5701" y="1138480"/>
            <a:ext cx="6528093" cy="1812163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081423" y="1138480"/>
            <a:ext cx="19205838" cy="181216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6C2035D-B0F8-4156-AAC4-8FFC10B453E7}" type="datetimeFigureOut">
              <a:rPr lang="en-HK" smtClean="0"/>
              <a:t>18/4/2023</a:t>
            </a:fld>
            <a:endParaRPr lang="en-HK"/>
          </a:p>
        </p:txBody>
      </p:sp>
      <p:sp>
        <p:nvSpPr>
          <p:cNvPr id="5" name="Footer Placeholder 4"/>
          <p:cNvSpPr>
            <a:spLocks noGrp="1"/>
          </p:cNvSpPr>
          <p:nvPr>
            <p:ph type="ftr" sz="quarter" idx="11"/>
          </p:nvPr>
        </p:nvSpPr>
        <p:spPr/>
        <p:txBody>
          <a:bodyPr/>
          <a:lstStyle/>
          <a:p>
            <a:endParaRPr lang="en-HK"/>
          </a:p>
        </p:txBody>
      </p:sp>
      <p:sp>
        <p:nvSpPr>
          <p:cNvPr id="6" name="Slide Number Placeholder 5"/>
          <p:cNvSpPr>
            <a:spLocks noGrp="1"/>
          </p:cNvSpPr>
          <p:nvPr>
            <p:ph type="sldNum" sz="quarter" idx="12"/>
          </p:nvPr>
        </p:nvSpPr>
        <p:spPr/>
        <p:txBody>
          <a:bodyPr/>
          <a:lstStyle/>
          <a:p>
            <a:fld id="{9D0A5929-0832-4CA8-9854-56F5A3793D5D}" type="slidenum">
              <a:rPr lang="en-HK" smtClean="0"/>
              <a:t>‹#›</a:t>
            </a:fld>
            <a:endParaRPr lang="en-HK"/>
          </a:p>
        </p:txBody>
      </p:sp>
    </p:spTree>
    <p:extLst>
      <p:ext uri="{BB962C8B-B14F-4D97-AF65-F5344CB8AC3E}">
        <p14:creationId xmlns:p14="http://schemas.microsoft.com/office/powerpoint/2010/main" val="31173882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6C2035D-B0F8-4156-AAC4-8FFC10B453E7}" type="datetimeFigureOut">
              <a:rPr lang="en-HK" smtClean="0"/>
              <a:t>18/4/2023</a:t>
            </a:fld>
            <a:endParaRPr lang="en-HK"/>
          </a:p>
        </p:txBody>
      </p:sp>
      <p:sp>
        <p:nvSpPr>
          <p:cNvPr id="5" name="Footer Placeholder 4"/>
          <p:cNvSpPr>
            <a:spLocks noGrp="1"/>
          </p:cNvSpPr>
          <p:nvPr>
            <p:ph type="ftr" sz="quarter" idx="11"/>
          </p:nvPr>
        </p:nvSpPr>
        <p:spPr/>
        <p:txBody>
          <a:bodyPr/>
          <a:lstStyle/>
          <a:p>
            <a:endParaRPr lang="en-HK"/>
          </a:p>
        </p:txBody>
      </p:sp>
      <p:sp>
        <p:nvSpPr>
          <p:cNvPr id="6" name="Slide Number Placeholder 5"/>
          <p:cNvSpPr>
            <a:spLocks noGrp="1"/>
          </p:cNvSpPr>
          <p:nvPr>
            <p:ph type="sldNum" sz="quarter" idx="12"/>
          </p:nvPr>
        </p:nvSpPr>
        <p:spPr/>
        <p:txBody>
          <a:bodyPr/>
          <a:lstStyle/>
          <a:p>
            <a:fld id="{9D0A5929-0832-4CA8-9854-56F5A3793D5D}" type="slidenum">
              <a:rPr lang="en-HK" smtClean="0"/>
              <a:t>‹#›</a:t>
            </a:fld>
            <a:endParaRPr lang="en-HK"/>
          </a:p>
        </p:txBody>
      </p:sp>
    </p:spTree>
    <p:extLst>
      <p:ext uri="{BB962C8B-B14F-4D97-AF65-F5344CB8AC3E}">
        <p14:creationId xmlns:p14="http://schemas.microsoft.com/office/powerpoint/2010/main" val="38105569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65654" y="5331063"/>
            <a:ext cx="26112371" cy="8894992"/>
          </a:xfrm>
        </p:spPr>
        <p:txBody>
          <a:bodyPr anchor="b"/>
          <a:lstStyle>
            <a:lvl1pPr>
              <a:defRPr sz="18709"/>
            </a:lvl1pPr>
          </a:lstStyle>
          <a:p>
            <a:r>
              <a:rPr lang="en-US"/>
              <a:t>Click to edit Master title style</a:t>
            </a:r>
            <a:endParaRPr lang="en-US" dirty="0"/>
          </a:p>
        </p:txBody>
      </p:sp>
      <p:sp>
        <p:nvSpPr>
          <p:cNvPr id="3" name="Text Placeholder 2"/>
          <p:cNvSpPr>
            <a:spLocks noGrp="1"/>
          </p:cNvSpPr>
          <p:nvPr>
            <p:ph type="body" idx="1"/>
          </p:nvPr>
        </p:nvSpPr>
        <p:spPr>
          <a:xfrm>
            <a:off x="2065654" y="14310205"/>
            <a:ext cx="26112371" cy="4677666"/>
          </a:xfrm>
        </p:spPr>
        <p:txBody>
          <a:bodyPr/>
          <a:lstStyle>
            <a:lvl1pPr marL="0" indent="0">
              <a:buNone/>
              <a:defRPr sz="7483">
                <a:solidFill>
                  <a:schemeClr val="tx1"/>
                </a:solidFill>
              </a:defRPr>
            </a:lvl1pPr>
            <a:lvl2pPr marL="1425595" indent="0">
              <a:buNone/>
              <a:defRPr sz="6236">
                <a:solidFill>
                  <a:schemeClr val="tx1">
                    <a:tint val="75000"/>
                  </a:schemeClr>
                </a:solidFill>
              </a:defRPr>
            </a:lvl2pPr>
            <a:lvl3pPr marL="2851191" indent="0">
              <a:buNone/>
              <a:defRPr sz="5613">
                <a:solidFill>
                  <a:schemeClr val="tx1">
                    <a:tint val="75000"/>
                  </a:schemeClr>
                </a:solidFill>
              </a:defRPr>
            </a:lvl3pPr>
            <a:lvl4pPr marL="4276786" indent="0">
              <a:buNone/>
              <a:defRPr sz="4989">
                <a:solidFill>
                  <a:schemeClr val="tx1">
                    <a:tint val="75000"/>
                  </a:schemeClr>
                </a:solidFill>
              </a:defRPr>
            </a:lvl4pPr>
            <a:lvl5pPr marL="5702381" indent="0">
              <a:buNone/>
              <a:defRPr sz="4989">
                <a:solidFill>
                  <a:schemeClr val="tx1">
                    <a:tint val="75000"/>
                  </a:schemeClr>
                </a:solidFill>
              </a:defRPr>
            </a:lvl5pPr>
            <a:lvl6pPr marL="7127977" indent="0">
              <a:buNone/>
              <a:defRPr sz="4989">
                <a:solidFill>
                  <a:schemeClr val="tx1">
                    <a:tint val="75000"/>
                  </a:schemeClr>
                </a:solidFill>
              </a:defRPr>
            </a:lvl6pPr>
            <a:lvl7pPr marL="8553572" indent="0">
              <a:buNone/>
              <a:defRPr sz="4989">
                <a:solidFill>
                  <a:schemeClr val="tx1">
                    <a:tint val="75000"/>
                  </a:schemeClr>
                </a:solidFill>
              </a:defRPr>
            </a:lvl7pPr>
            <a:lvl8pPr marL="9979167" indent="0">
              <a:buNone/>
              <a:defRPr sz="4989">
                <a:solidFill>
                  <a:schemeClr val="tx1">
                    <a:tint val="75000"/>
                  </a:schemeClr>
                </a:solidFill>
              </a:defRPr>
            </a:lvl8pPr>
            <a:lvl9pPr marL="11404763" indent="0">
              <a:buNone/>
              <a:defRPr sz="4989">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6C2035D-B0F8-4156-AAC4-8FFC10B453E7}" type="datetimeFigureOut">
              <a:rPr lang="en-HK" smtClean="0"/>
              <a:t>18/4/2023</a:t>
            </a:fld>
            <a:endParaRPr lang="en-HK"/>
          </a:p>
        </p:txBody>
      </p:sp>
      <p:sp>
        <p:nvSpPr>
          <p:cNvPr id="5" name="Footer Placeholder 4"/>
          <p:cNvSpPr>
            <a:spLocks noGrp="1"/>
          </p:cNvSpPr>
          <p:nvPr>
            <p:ph type="ftr" sz="quarter" idx="11"/>
          </p:nvPr>
        </p:nvSpPr>
        <p:spPr/>
        <p:txBody>
          <a:bodyPr/>
          <a:lstStyle/>
          <a:p>
            <a:endParaRPr lang="en-HK"/>
          </a:p>
        </p:txBody>
      </p:sp>
      <p:sp>
        <p:nvSpPr>
          <p:cNvPr id="6" name="Slide Number Placeholder 5"/>
          <p:cNvSpPr>
            <a:spLocks noGrp="1"/>
          </p:cNvSpPr>
          <p:nvPr>
            <p:ph type="sldNum" sz="quarter" idx="12"/>
          </p:nvPr>
        </p:nvSpPr>
        <p:spPr/>
        <p:txBody>
          <a:bodyPr/>
          <a:lstStyle/>
          <a:p>
            <a:fld id="{9D0A5929-0832-4CA8-9854-56F5A3793D5D}" type="slidenum">
              <a:rPr lang="en-HK" smtClean="0"/>
              <a:t>‹#›</a:t>
            </a:fld>
            <a:endParaRPr lang="en-HK"/>
          </a:p>
        </p:txBody>
      </p:sp>
    </p:spTree>
    <p:extLst>
      <p:ext uri="{BB962C8B-B14F-4D97-AF65-F5344CB8AC3E}">
        <p14:creationId xmlns:p14="http://schemas.microsoft.com/office/powerpoint/2010/main" val="40338475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081421" y="5692400"/>
            <a:ext cx="12866966" cy="13567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5326826" y="5692400"/>
            <a:ext cx="12866966" cy="13567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6C2035D-B0F8-4156-AAC4-8FFC10B453E7}" type="datetimeFigureOut">
              <a:rPr lang="en-HK" smtClean="0"/>
              <a:t>18/4/2023</a:t>
            </a:fld>
            <a:endParaRPr lang="en-HK"/>
          </a:p>
        </p:txBody>
      </p:sp>
      <p:sp>
        <p:nvSpPr>
          <p:cNvPr id="6" name="Footer Placeholder 5"/>
          <p:cNvSpPr>
            <a:spLocks noGrp="1"/>
          </p:cNvSpPr>
          <p:nvPr>
            <p:ph type="ftr" sz="quarter" idx="11"/>
          </p:nvPr>
        </p:nvSpPr>
        <p:spPr/>
        <p:txBody>
          <a:bodyPr/>
          <a:lstStyle/>
          <a:p>
            <a:endParaRPr lang="en-HK"/>
          </a:p>
        </p:txBody>
      </p:sp>
      <p:sp>
        <p:nvSpPr>
          <p:cNvPr id="7" name="Slide Number Placeholder 6"/>
          <p:cNvSpPr>
            <a:spLocks noGrp="1"/>
          </p:cNvSpPr>
          <p:nvPr>
            <p:ph type="sldNum" sz="quarter" idx="12"/>
          </p:nvPr>
        </p:nvSpPr>
        <p:spPr/>
        <p:txBody>
          <a:bodyPr/>
          <a:lstStyle/>
          <a:p>
            <a:fld id="{9D0A5929-0832-4CA8-9854-56F5A3793D5D}" type="slidenum">
              <a:rPr lang="en-HK" smtClean="0"/>
              <a:t>‹#›</a:t>
            </a:fld>
            <a:endParaRPr lang="en-HK"/>
          </a:p>
        </p:txBody>
      </p:sp>
    </p:spTree>
    <p:extLst>
      <p:ext uri="{BB962C8B-B14F-4D97-AF65-F5344CB8AC3E}">
        <p14:creationId xmlns:p14="http://schemas.microsoft.com/office/powerpoint/2010/main" val="12657527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085364" y="1138485"/>
            <a:ext cx="26112371" cy="4133179"/>
          </a:xfrm>
        </p:spPr>
        <p:txBody>
          <a:bodyPr/>
          <a:lstStyle/>
          <a:p>
            <a:r>
              <a:rPr lang="en-US"/>
              <a:t>Click to edit Master title style</a:t>
            </a:r>
            <a:endParaRPr lang="en-US" dirty="0"/>
          </a:p>
        </p:txBody>
      </p:sp>
      <p:sp>
        <p:nvSpPr>
          <p:cNvPr id="3" name="Text Placeholder 2"/>
          <p:cNvSpPr>
            <a:spLocks noGrp="1"/>
          </p:cNvSpPr>
          <p:nvPr>
            <p:ph type="body" idx="1"/>
          </p:nvPr>
        </p:nvSpPr>
        <p:spPr>
          <a:xfrm>
            <a:off x="2085368" y="5241960"/>
            <a:ext cx="12807832" cy="2569003"/>
          </a:xfrm>
        </p:spPr>
        <p:txBody>
          <a:bodyPr anchor="b"/>
          <a:lstStyle>
            <a:lvl1pPr marL="0" indent="0">
              <a:buNone/>
              <a:defRPr sz="7483" b="1"/>
            </a:lvl1pPr>
            <a:lvl2pPr marL="1425595" indent="0">
              <a:buNone/>
              <a:defRPr sz="6236" b="1"/>
            </a:lvl2pPr>
            <a:lvl3pPr marL="2851191" indent="0">
              <a:buNone/>
              <a:defRPr sz="5613" b="1"/>
            </a:lvl3pPr>
            <a:lvl4pPr marL="4276786" indent="0">
              <a:buNone/>
              <a:defRPr sz="4989" b="1"/>
            </a:lvl4pPr>
            <a:lvl5pPr marL="5702381" indent="0">
              <a:buNone/>
              <a:defRPr sz="4989" b="1"/>
            </a:lvl5pPr>
            <a:lvl6pPr marL="7127977" indent="0">
              <a:buNone/>
              <a:defRPr sz="4989" b="1"/>
            </a:lvl6pPr>
            <a:lvl7pPr marL="8553572" indent="0">
              <a:buNone/>
              <a:defRPr sz="4989" b="1"/>
            </a:lvl7pPr>
            <a:lvl8pPr marL="9979167" indent="0">
              <a:buNone/>
              <a:defRPr sz="4989" b="1"/>
            </a:lvl8pPr>
            <a:lvl9pPr marL="11404763" indent="0">
              <a:buNone/>
              <a:defRPr sz="4989" b="1"/>
            </a:lvl9pPr>
          </a:lstStyle>
          <a:p>
            <a:pPr lvl="0"/>
            <a:r>
              <a:rPr lang="en-US"/>
              <a:t>Click to edit Master text styles</a:t>
            </a:r>
          </a:p>
        </p:txBody>
      </p:sp>
      <p:sp>
        <p:nvSpPr>
          <p:cNvPr id="4" name="Content Placeholder 3"/>
          <p:cNvSpPr>
            <a:spLocks noGrp="1"/>
          </p:cNvSpPr>
          <p:nvPr>
            <p:ph sz="half" idx="2"/>
          </p:nvPr>
        </p:nvSpPr>
        <p:spPr>
          <a:xfrm>
            <a:off x="2085368" y="7810963"/>
            <a:ext cx="12807832" cy="11488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5326828" y="5241960"/>
            <a:ext cx="12870909" cy="2569003"/>
          </a:xfrm>
        </p:spPr>
        <p:txBody>
          <a:bodyPr anchor="b"/>
          <a:lstStyle>
            <a:lvl1pPr marL="0" indent="0">
              <a:buNone/>
              <a:defRPr sz="7483" b="1"/>
            </a:lvl1pPr>
            <a:lvl2pPr marL="1425595" indent="0">
              <a:buNone/>
              <a:defRPr sz="6236" b="1"/>
            </a:lvl2pPr>
            <a:lvl3pPr marL="2851191" indent="0">
              <a:buNone/>
              <a:defRPr sz="5613" b="1"/>
            </a:lvl3pPr>
            <a:lvl4pPr marL="4276786" indent="0">
              <a:buNone/>
              <a:defRPr sz="4989" b="1"/>
            </a:lvl4pPr>
            <a:lvl5pPr marL="5702381" indent="0">
              <a:buNone/>
              <a:defRPr sz="4989" b="1"/>
            </a:lvl5pPr>
            <a:lvl6pPr marL="7127977" indent="0">
              <a:buNone/>
              <a:defRPr sz="4989" b="1"/>
            </a:lvl6pPr>
            <a:lvl7pPr marL="8553572" indent="0">
              <a:buNone/>
              <a:defRPr sz="4989" b="1"/>
            </a:lvl7pPr>
            <a:lvl8pPr marL="9979167" indent="0">
              <a:buNone/>
              <a:defRPr sz="4989" b="1"/>
            </a:lvl8pPr>
            <a:lvl9pPr marL="11404763" indent="0">
              <a:buNone/>
              <a:defRPr sz="4989" b="1"/>
            </a:lvl9pPr>
          </a:lstStyle>
          <a:p>
            <a:pPr lvl="0"/>
            <a:r>
              <a:rPr lang="en-US"/>
              <a:t>Click to edit Master text styles</a:t>
            </a:r>
          </a:p>
        </p:txBody>
      </p:sp>
      <p:sp>
        <p:nvSpPr>
          <p:cNvPr id="6" name="Content Placeholder 5"/>
          <p:cNvSpPr>
            <a:spLocks noGrp="1"/>
          </p:cNvSpPr>
          <p:nvPr>
            <p:ph sz="quarter" idx="4"/>
          </p:nvPr>
        </p:nvSpPr>
        <p:spPr>
          <a:xfrm>
            <a:off x="15326828" y="7810963"/>
            <a:ext cx="12870909" cy="11488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6C2035D-B0F8-4156-AAC4-8FFC10B453E7}" type="datetimeFigureOut">
              <a:rPr lang="en-HK" smtClean="0"/>
              <a:t>18/4/2023</a:t>
            </a:fld>
            <a:endParaRPr lang="en-HK"/>
          </a:p>
        </p:txBody>
      </p:sp>
      <p:sp>
        <p:nvSpPr>
          <p:cNvPr id="8" name="Footer Placeholder 7"/>
          <p:cNvSpPr>
            <a:spLocks noGrp="1"/>
          </p:cNvSpPr>
          <p:nvPr>
            <p:ph type="ftr" sz="quarter" idx="11"/>
          </p:nvPr>
        </p:nvSpPr>
        <p:spPr/>
        <p:txBody>
          <a:bodyPr/>
          <a:lstStyle/>
          <a:p>
            <a:endParaRPr lang="en-HK"/>
          </a:p>
        </p:txBody>
      </p:sp>
      <p:sp>
        <p:nvSpPr>
          <p:cNvPr id="9" name="Slide Number Placeholder 8"/>
          <p:cNvSpPr>
            <a:spLocks noGrp="1"/>
          </p:cNvSpPr>
          <p:nvPr>
            <p:ph type="sldNum" sz="quarter" idx="12"/>
          </p:nvPr>
        </p:nvSpPr>
        <p:spPr/>
        <p:txBody>
          <a:bodyPr/>
          <a:lstStyle/>
          <a:p>
            <a:fld id="{9D0A5929-0832-4CA8-9854-56F5A3793D5D}" type="slidenum">
              <a:rPr lang="en-HK" smtClean="0"/>
              <a:t>‹#›</a:t>
            </a:fld>
            <a:endParaRPr lang="en-HK"/>
          </a:p>
        </p:txBody>
      </p:sp>
    </p:spTree>
    <p:extLst>
      <p:ext uri="{BB962C8B-B14F-4D97-AF65-F5344CB8AC3E}">
        <p14:creationId xmlns:p14="http://schemas.microsoft.com/office/powerpoint/2010/main" val="31957011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6C2035D-B0F8-4156-AAC4-8FFC10B453E7}" type="datetimeFigureOut">
              <a:rPr lang="en-HK" smtClean="0"/>
              <a:t>18/4/2023</a:t>
            </a:fld>
            <a:endParaRPr lang="en-HK"/>
          </a:p>
        </p:txBody>
      </p:sp>
      <p:sp>
        <p:nvSpPr>
          <p:cNvPr id="4" name="Footer Placeholder 3"/>
          <p:cNvSpPr>
            <a:spLocks noGrp="1"/>
          </p:cNvSpPr>
          <p:nvPr>
            <p:ph type="ftr" sz="quarter" idx="11"/>
          </p:nvPr>
        </p:nvSpPr>
        <p:spPr/>
        <p:txBody>
          <a:bodyPr/>
          <a:lstStyle/>
          <a:p>
            <a:endParaRPr lang="en-HK"/>
          </a:p>
        </p:txBody>
      </p:sp>
      <p:sp>
        <p:nvSpPr>
          <p:cNvPr id="5" name="Slide Number Placeholder 4"/>
          <p:cNvSpPr>
            <a:spLocks noGrp="1"/>
          </p:cNvSpPr>
          <p:nvPr>
            <p:ph type="sldNum" sz="quarter" idx="12"/>
          </p:nvPr>
        </p:nvSpPr>
        <p:spPr/>
        <p:txBody>
          <a:bodyPr/>
          <a:lstStyle/>
          <a:p>
            <a:fld id="{9D0A5929-0832-4CA8-9854-56F5A3793D5D}" type="slidenum">
              <a:rPr lang="en-HK" smtClean="0"/>
              <a:t>‹#›</a:t>
            </a:fld>
            <a:endParaRPr lang="en-HK"/>
          </a:p>
        </p:txBody>
      </p:sp>
    </p:spTree>
    <p:extLst>
      <p:ext uri="{BB962C8B-B14F-4D97-AF65-F5344CB8AC3E}">
        <p14:creationId xmlns:p14="http://schemas.microsoft.com/office/powerpoint/2010/main" val="1122279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C2035D-B0F8-4156-AAC4-8FFC10B453E7}" type="datetimeFigureOut">
              <a:rPr lang="en-HK" smtClean="0"/>
              <a:t>18/4/2023</a:t>
            </a:fld>
            <a:endParaRPr lang="en-HK"/>
          </a:p>
        </p:txBody>
      </p:sp>
      <p:sp>
        <p:nvSpPr>
          <p:cNvPr id="3" name="Footer Placeholder 2"/>
          <p:cNvSpPr>
            <a:spLocks noGrp="1"/>
          </p:cNvSpPr>
          <p:nvPr>
            <p:ph type="ftr" sz="quarter" idx="11"/>
          </p:nvPr>
        </p:nvSpPr>
        <p:spPr/>
        <p:txBody>
          <a:bodyPr/>
          <a:lstStyle/>
          <a:p>
            <a:endParaRPr lang="en-HK"/>
          </a:p>
        </p:txBody>
      </p:sp>
      <p:sp>
        <p:nvSpPr>
          <p:cNvPr id="4" name="Slide Number Placeholder 3"/>
          <p:cNvSpPr>
            <a:spLocks noGrp="1"/>
          </p:cNvSpPr>
          <p:nvPr>
            <p:ph type="sldNum" sz="quarter" idx="12"/>
          </p:nvPr>
        </p:nvSpPr>
        <p:spPr/>
        <p:txBody>
          <a:bodyPr/>
          <a:lstStyle/>
          <a:p>
            <a:fld id="{9D0A5929-0832-4CA8-9854-56F5A3793D5D}" type="slidenum">
              <a:rPr lang="en-HK" smtClean="0"/>
              <a:t>‹#›</a:t>
            </a:fld>
            <a:endParaRPr lang="en-HK"/>
          </a:p>
        </p:txBody>
      </p:sp>
    </p:spTree>
    <p:extLst>
      <p:ext uri="{BB962C8B-B14F-4D97-AF65-F5344CB8AC3E}">
        <p14:creationId xmlns:p14="http://schemas.microsoft.com/office/powerpoint/2010/main" val="8548457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364" y="1425575"/>
            <a:ext cx="9764544" cy="4989513"/>
          </a:xfrm>
        </p:spPr>
        <p:txBody>
          <a:bodyPr anchor="b"/>
          <a:lstStyle>
            <a:lvl1pPr>
              <a:defRPr sz="9978"/>
            </a:lvl1pPr>
          </a:lstStyle>
          <a:p>
            <a:r>
              <a:rPr lang="en-US"/>
              <a:t>Click to edit Master title style</a:t>
            </a:r>
            <a:endParaRPr lang="en-US" dirty="0"/>
          </a:p>
        </p:txBody>
      </p:sp>
      <p:sp>
        <p:nvSpPr>
          <p:cNvPr id="3" name="Content Placeholder 2"/>
          <p:cNvSpPr>
            <a:spLocks noGrp="1"/>
          </p:cNvSpPr>
          <p:nvPr>
            <p:ph idx="1"/>
          </p:nvPr>
        </p:nvSpPr>
        <p:spPr>
          <a:xfrm>
            <a:off x="12870909" y="3078850"/>
            <a:ext cx="15326827" cy="15196234"/>
          </a:xfrm>
        </p:spPr>
        <p:txBody>
          <a:bodyPr/>
          <a:lstStyle>
            <a:lvl1pPr>
              <a:defRPr sz="9978"/>
            </a:lvl1pPr>
            <a:lvl2pPr>
              <a:defRPr sz="8731"/>
            </a:lvl2pPr>
            <a:lvl3pPr>
              <a:defRPr sz="7483"/>
            </a:lvl3pPr>
            <a:lvl4pPr>
              <a:defRPr sz="6236"/>
            </a:lvl4pPr>
            <a:lvl5pPr>
              <a:defRPr sz="6236"/>
            </a:lvl5pPr>
            <a:lvl6pPr>
              <a:defRPr sz="6236"/>
            </a:lvl6pPr>
            <a:lvl7pPr>
              <a:defRPr sz="6236"/>
            </a:lvl7pPr>
            <a:lvl8pPr>
              <a:defRPr sz="6236"/>
            </a:lvl8pPr>
            <a:lvl9pPr>
              <a:defRPr sz="623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085364" y="6415088"/>
            <a:ext cx="9764544" cy="11884743"/>
          </a:xfrm>
        </p:spPr>
        <p:txBody>
          <a:bodyPr/>
          <a:lstStyle>
            <a:lvl1pPr marL="0" indent="0">
              <a:buNone/>
              <a:defRPr sz="4989"/>
            </a:lvl1pPr>
            <a:lvl2pPr marL="1425595" indent="0">
              <a:buNone/>
              <a:defRPr sz="4365"/>
            </a:lvl2pPr>
            <a:lvl3pPr marL="2851191" indent="0">
              <a:buNone/>
              <a:defRPr sz="3742"/>
            </a:lvl3pPr>
            <a:lvl4pPr marL="4276786" indent="0">
              <a:buNone/>
              <a:defRPr sz="3118"/>
            </a:lvl4pPr>
            <a:lvl5pPr marL="5702381" indent="0">
              <a:buNone/>
              <a:defRPr sz="3118"/>
            </a:lvl5pPr>
            <a:lvl6pPr marL="7127977" indent="0">
              <a:buNone/>
              <a:defRPr sz="3118"/>
            </a:lvl6pPr>
            <a:lvl7pPr marL="8553572" indent="0">
              <a:buNone/>
              <a:defRPr sz="3118"/>
            </a:lvl7pPr>
            <a:lvl8pPr marL="9979167" indent="0">
              <a:buNone/>
              <a:defRPr sz="3118"/>
            </a:lvl8pPr>
            <a:lvl9pPr marL="11404763" indent="0">
              <a:buNone/>
              <a:defRPr sz="3118"/>
            </a:lvl9pPr>
          </a:lstStyle>
          <a:p>
            <a:pPr lvl="0"/>
            <a:r>
              <a:rPr lang="en-US"/>
              <a:t>Click to edit Master text styles</a:t>
            </a:r>
          </a:p>
        </p:txBody>
      </p:sp>
      <p:sp>
        <p:nvSpPr>
          <p:cNvPr id="5" name="Date Placeholder 4"/>
          <p:cNvSpPr>
            <a:spLocks noGrp="1"/>
          </p:cNvSpPr>
          <p:nvPr>
            <p:ph type="dt" sz="half" idx="10"/>
          </p:nvPr>
        </p:nvSpPr>
        <p:spPr/>
        <p:txBody>
          <a:bodyPr/>
          <a:lstStyle/>
          <a:p>
            <a:fld id="{56C2035D-B0F8-4156-AAC4-8FFC10B453E7}" type="datetimeFigureOut">
              <a:rPr lang="en-HK" smtClean="0"/>
              <a:t>18/4/2023</a:t>
            </a:fld>
            <a:endParaRPr lang="en-HK"/>
          </a:p>
        </p:txBody>
      </p:sp>
      <p:sp>
        <p:nvSpPr>
          <p:cNvPr id="6" name="Footer Placeholder 5"/>
          <p:cNvSpPr>
            <a:spLocks noGrp="1"/>
          </p:cNvSpPr>
          <p:nvPr>
            <p:ph type="ftr" sz="quarter" idx="11"/>
          </p:nvPr>
        </p:nvSpPr>
        <p:spPr/>
        <p:txBody>
          <a:bodyPr/>
          <a:lstStyle/>
          <a:p>
            <a:endParaRPr lang="en-HK"/>
          </a:p>
        </p:txBody>
      </p:sp>
      <p:sp>
        <p:nvSpPr>
          <p:cNvPr id="7" name="Slide Number Placeholder 6"/>
          <p:cNvSpPr>
            <a:spLocks noGrp="1"/>
          </p:cNvSpPr>
          <p:nvPr>
            <p:ph type="sldNum" sz="quarter" idx="12"/>
          </p:nvPr>
        </p:nvSpPr>
        <p:spPr/>
        <p:txBody>
          <a:bodyPr/>
          <a:lstStyle/>
          <a:p>
            <a:fld id="{9D0A5929-0832-4CA8-9854-56F5A3793D5D}" type="slidenum">
              <a:rPr lang="en-HK" smtClean="0"/>
              <a:t>‹#›</a:t>
            </a:fld>
            <a:endParaRPr lang="en-HK"/>
          </a:p>
        </p:txBody>
      </p:sp>
    </p:spTree>
    <p:extLst>
      <p:ext uri="{BB962C8B-B14F-4D97-AF65-F5344CB8AC3E}">
        <p14:creationId xmlns:p14="http://schemas.microsoft.com/office/powerpoint/2010/main" val="31986976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364" y="1425575"/>
            <a:ext cx="9764544" cy="4989513"/>
          </a:xfrm>
        </p:spPr>
        <p:txBody>
          <a:bodyPr anchor="b"/>
          <a:lstStyle>
            <a:lvl1pPr>
              <a:defRPr sz="9978"/>
            </a:lvl1pPr>
          </a:lstStyle>
          <a:p>
            <a:r>
              <a:rPr lang="en-US"/>
              <a:t>Click to edit Master title style</a:t>
            </a:r>
            <a:endParaRPr lang="en-US" dirty="0"/>
          </a:p>
        </p:txBody>
      </p:sp>
      <p:sp>
        <p:nvSpPr>
          <p:cNvPr id="3" name="Picture Placeholder 2"/>
          <p:cNvSpPr>
            <a:spLocks noGrp="1" noChangeAspect="1"/>
          </p:cNvSpPr>
          <p:nvPr>
            <p:ph type="pic" idx="1"/>
          </p:nvPr>
        </p:nvSpPr>
        <p:spPr>
          <a:xfrm>
            <a:off x="12870909" y="3078850"/>
            <a:ext cx="15326827" cy="15196234"/>
          </a:xfrm>
        </p:spPr>
        <p:txBody>
          <a:bodyPr anchor="t"/>
          <a:lstStyle>
            <a:lvl1pPr marL="0" indent="0">
              <a:buNone/>
              <a:defRPr sz="9978"/>
            </a:lvl1pPr>
            <a:lvl2pPr marL="1425595" indent="0">
              <a:buNone/>
              <a:defRPr sz="8731"/>
            </a:lvl2pPr>
            <a:lvl3pPr marL="2851191" indent="0">
              <a:buNone/>
              <a:defRPr sz="7483"/>
            </a:lvl3pPr>
            <a:lvl4pPr marL="4276786" indent="0">
              <a:buNone/>
              <a:defRPr sz="6236"/>
            </a:lvl4pPr>
            <a:lvl5pPr marL="5702381" indent="0">
              <a:buNone/>
              <a:defRPr sz="6236"/>
            </a:lvl5pPr>
            <a:lvl6pPr marL="7127977" indent="0">
              <a:buNone/>
              <a:defRPr sz="6236"/>
            </a:lvl6pPr>
            <a:lvl7pPr marL="8553572" indent="0">
              <a:buNone/>
              <a:defRPr sz="6236"/>
            </a:lvl7pPr>
            <a:lvl8pPr marL="9979167" indent="0">
              <a:buNone/>
              <a:defRPr sz="6236"/>
            </a:lvl8pPr>
            <a:lvl9pPr marL="11404763" indent="0">
              <a:buNone/>
              <a:defRPr sz="6236"/>
            </a:lvl9pPr>
          </a:lstStyle>
          <a:p>
            <a:r>
              <a:rPr lang="en-US"/>
              <a:t>Click icon to add picture</a:t>
            </a:r>
            <a:endParaRPr lang="en-US" dirty="0"/>
          </a:p>
        </p:txBody>
      </p:sp>
      <p:sp>
        <p:nvSpPr>
          <p:cNvPr id="4" name="Text Placeholder 3"/>
          <p:cNvSpPr>
            <a:spLocks noGrp="1"/>
          </p:cNvSpPr>
          <p:nvPr>
            <p:ph type="body" sz="half" idx="2"/>
          </p:nvPr>
        </p:nvSpPr>
        <p:spPr>
          <a:xfrm>
            <a:off x="2085364" y="6415088"/>
            <a:ext cx="9764544" cy="11884743"/>
          </a:xfrm>
        </p:spPr>
        <p:txBody>
          <a:bodyPr/>
          <a:lstStyle>
            <a:lvl1pPr marL="0" indent="0">
              <a:buNone/>
              <a:defRPr sz="4989"/>
            </a:lvl1pPr>
            <a:lvl2pPr marL="1425595" indent="0">
              <a:buNone/>
              <a:defRPr sz="4365"/>
            </a:lvl2pPr>
            <a:lvl3pPr marL="2851191" indent="0">
              <a:buNone/>
              <a:defRPr sz="3742"/>
            </a:lvl3pPr>
            <a:lvl4pPr marL="4276786" indent="0">
              <a:buNone/>
              <a:defRPr sz="3118"/>
            </a:lvl4pPr>
            <a:lvl5pPr marL="5702381" indent="0">
              <a:buNone/>
              <a:defRPr sz="3118"/>
            </a:lvl5pPr>
            <a:lvl6pPr marL="7127977" indent="0">
              <a:buNone/>
              <a:defRPr sz="3118"/>
            </a:lvl6pPr>
            <a:lvl7pPr marL="8553572" indent="0">
              <a:buNone/>
              <a:defRPr sz="3118"/>
            </a:lvl7pPr>
            <a:lvl8pPr marL="9979167" indent="0">
              <a:buNone/>
              <a:defRPr sz="3118"/>
            </a:lvl8pPr>
            <a:lvl9pPr marL="11404763" indent="0">
              <a:buNone/>
              <a:defRPr sz="3118"/>
            </a:lvl9pPr>
          </a:lstStyle>
          <a:p>
            <a:pPr lvl="0"/>
            <a:r>
              <a:rPr lang="en-US"/>
              <a:t>Click to edit Master text styles</a:t>
            </a:r>
          </a:p>
        </p:txBody>
      </p:sp>
      <p:sp>
        <p:nvSpPr>
          <p:cNvPr id="5" name="Date Placeholder 4"/>
          <p:cNvSpPr>
            <a:spLocks noGrp="1"/>
          </p:cNvSpPr>
          <p:nvPr>
            <p:ph type="dt" sz="half" idx="10"/>
          </p:nvPr>
        </p:nvSpPr>
        <p:spPr/>
        <p:txBody>
          <a:bodyPr/>
          <a:lstStyle/>
          <a:p>
            <a:fld id="{56C2035D-B0F8-4156-AAC4-8FFC10B453E7}" type="datetimeFigureOut">
              <a:rPr lang="en-HK" smtClean="0"/>
              <a:t>18/4/2023</a:t>
            </a:fld>
            <a:endParaRPr lang="en-HK"/>
          </a:p>
        </p:txBody>
      </p:sp>
      <p:sp>
        <p:nvSpPr>
          <p:cNvPr id="6" name="Footer Placeholder 5"/>
          <p:cNvSpPr>
            <a:spLocks noGrp="1"/>
          </p:cNvSpPr>
          <p:nvPr>
            <p:ph type="ftr" sz="quarter" idx="11"/>
          </p:nvPr>
        </p:nvSpPr>
        <p:spPr/>
        <p:txBody>
          <a:bodyPr/>
          <a:lstStyle/>
          <a:p>
            <a:endParaRPr lang="en-HK"/>
          </a:p>
        </p:txBody>
      </p:sp>
      <p:sp>
        <p:nvSpPr>
          <p:cNvPr id="7" name="Slide Number Placeholder 6"/>
          <p:cNvSpPr>
            <a:spLocks noGrp="1"/>
          </p:cNvSpPr>
          <p:nvPr>
            <p:ph type="sldNum" sz="quarter" idx="12"/>
          </p:nvPr>
        </p:nvSpPr>
        <p:spPr/>
        <p:txBody>
          <a:bodyPr/>
          <a:lstStyle/>
          <a:p>
            <a:fld id="{9D0A5929-0832-4CA8-9854-56F5A3793D5D}" type="slidenum">
              <a:rPr lang="en-HK" smtClean="0"/>
              <a:t>‹#›</a:t>
            </a:fld>
            <a:endParaRPr lang="en-HK"/>
          </a:p>
        </p:txBody>
      </p:sp>
    </p:spTree>
    <p:extLst>
      <p:ext uri="{BB962C8B-B14F-4D97-AF65-F5344CB8AC3E}">
        <p14:creationId xmlns:p14="http://schemas.microsoft.com/office/powerpoint/2010/main" val="22267304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1421" y="1138485"/>
            <a:ext cx="26112371" cy="4133179"/>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081421" y="5692400"/>
            <a:ext cx="26112371" cy="13567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081421" y="19819457"/>
            <a:ext cx="6811923" cy="1138480"/>
          </a:xfrm>
          <a:prstGeom prst="rect">
            <a:avLst/>
          </a:prstGeom>
        </p:spPr>
        <p:txBody>
          <a:bodyPr vert="horz" lIns="91440" tIns="45720" rIns="91440" bIns="45720" rtlCol="0" anchor="ctr"/>
          <a:lstStyle>
            <a:lvl1pPr algn="l">
              <a:defRPr sz="3742">
                <a:solidFill>
                  <a:schemeClr val="tx1">
                    <a:tint val="75000"/>
                  </a:schemeClr>
                </a:solidFill>
              </a:defRPr>
            </a:lvl1pPr>
          </a:lstStyle>
          <a:p>
            <a:fld id="{56C2035D-B0F8-4156-AAC4-8FFC10B453E7}" type="datetimeFigureOut">
              <a:rPr lang="en-HK" smtClean="0"/>
              <a:t>18/4/2023</a:t>
            </a:fld>
            <a:endParaRPr lang="en-HK"/>
          </a:p>
        </p:txBody>
      </p:sp>
      <p:sp>
        <p:nvSpPr>
          <p:cNvPr id="5" name="Footer Placeholder 4"/>
          <p:cNvSpPr>
            <a:spLocks noGrp="1"/>
          </p:cNvSpPr>
          <p:nvPr>
            <p:ph type="ftr" sz="quarter" idx="3"/>
          </p:nvPr>
        </p:nvSpPr>
        <p:spPr>
          <a:xfrm>
            <a:off x="10028665" y="19819457"/>
            <a:ext cx="10217884" cy="1138480"/>
          </a:xfrm>
          <a:prstGeom prst="rect">
            <a:avLst/>
          </a:prstGeom>
        </p:spPr>
        <p:txBody>
          <a:bodyPr vert="horz" lIns="91440" tIns="45720" rIns="91440" bIns="45720" rtlCol="0" anchor="ctr"/>
          <a:lstStyle>
            <a:lvl1pPr algn="ctr">
              <a:defRPr sz="3742">
                <a:solidFill>
                  <a:schemeClr val="tx1">
                    <a:tint val="75000"/>
                  </a:schemeClr>
                </a:solidFill>
              </a:defRPr>
            </a:lvl1pPr>
          </a:lstStyle>
          <a:p>
            <a:endParaRPr lang="en-HK"/>
          </a:p>
        </p:txBody>
      </p:sp>
      <p:sp>
        <p:nvSpPr>
          <p:cNvPr id="6" name="Slide Number Placeholder 5"/>
          <p:cNvSpPr>
            <a:spLocks noGrp="1"/>
          </p:cNvSpPr>
          <p:nvPr>
            <p:ph type="sldNum" sz="quarter" idx="4"/>
          </p:nvPr>
        </p:nvSpPr>
        <p:spPr>
          <a:xfrm>
            <a:off x="21381869" y="19819457"/>
            <a:ext cx="6811923" cy="1138480"/>
          </a:xfrm>
          <a:prstGeom prst="rect">
            <a:avLst/>
          </a:prstGeom>
        </p:spPr>
        <p:txBody>
          <a:bodyPr vert="horz" lIns="91440" tIns="45720" rIns="91440" bIns="45720" rtlCol="0" anchor="ctr"/>
          <a:lstStyle>
            <a:lvl1pPr algn="r">
              <a:defRPr sz="3742">
                <a:solidFill>
                  <a:schemeClr val="tx1">
                    <a:tint val="75000"/>
                  </a:schemeClr>
                </a:solidFill>
              </a:defRPr>
            </a:lvl1pPr>
          </a:lstStyle>
          <a:p>
            <a:fld id="{9D0A5929-0832-4CA8-9854-56F5A3793D5D}" type="slidenum">
              <a:rPr lang="en-HK" smtClean="0"/>
              <a:t>‹#›</a:t>
            </a:fld>
            <a:endParaRPr lang="en-HK"/>
          </a:p>
        </p:txBody>
      </p:sp>
    </p:spTree>
    <p:extLst>
      <p:ext uri="{BB962C8B-B14F-4D97-AF65-F5344CB8AC3E}">
        <p14:creationId xmlns:p14="http://schemas.microsoft.com/office/powerpoint/2010/main" val="105899163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851191" rtl="0" eaLnBrk="1" latinLnBrk="0" hangingPunct="1">
        <a:lnSpc>
          <a:spcPct val="90000"/>
        </a:lnSpc>
        <a:spcBef>
          <a:spcPct val="0"/>
        </a:spcBef>
        <a:buNone/>
        <a:defRPr sz="13720" kern="1200">
          <a:solidFill>
            <a:schemeClr val="tx1"/>
          </a:solidFill>
          <a:latin typeface="+mj-lt"/>
          <a:ea typeface="+mj-ea"/>
          <a:cs typeface="+mj-cs"/>
        </a:defRPr>
      </a:lvl1pPr>
    </p:titleStyle>
    <p:bodyStyle>
      <a:lvl1pPr marL="712798" indent="-712798" algn="l" defTabSz="2851191" rtl="0" eaLnBrk="1" latinLnBrk="0" hangingPunct="1">
        <a:lnSpc>
          <a:spcPct val="90000"/>
        </a:lnSpc>
        <a:spcBef>
          <a:spcPts val="3118"/>
        </a:spcBef>
        <a:buFont typeface="Arial" panose="020B0604020202020204" pitchFamily="34" charset="0"/>
        <a:buChar char="•"/>
        <a:defRPr sz="8731" kern="1200">
          <a:solidFill>
            <a:schemeClr val="tx1"/>
          </a:solidFill>
          <a:latin typeface="+mn-lt"/>
          <a:ea typeface="+mn-ea"/>
          <a:cs typeface="+mn-cs"/>
        </a:defRPr>
      </a:lvl1pPr>
      <a:lvl2pPr marL="2138393" indent="-712798" algn="l" defTabSz="2851191" rtl="0" eaLnBrk="1" latinLnBrk="0" hangingPunct="1">
        <a:lnSpc>
          <a:spcPct val="90000"/>
        </a:lnSpc>
        <a:spcBef>
          <a:spcPts val="1559"/>
        </a:spcBef>
        <a:buFont typeface="Arial" panose="020B0604020202020204" pitchFamily="34" charset="0"/>
        <a:buChar char="•"/>
        <a:defRPr sz="7483" kern="1200">
          <a:solidFill>
            <a:schemeClr val="tx1"/>
          </a:solidFill>
          <a:latin typeface="+mn-lt"/>
          <a:ea typeface="+mn-ea"/>
          <a:cs typeface="+mn-cs"/>
        </a:defRPr>
      </a:lvl2pPr>
      <a:lvl3pPr marL="3563988" indent="-712798" algn="l" defTabSz="2851191" rtl="0" eaLnBrk="1" latinLnBrk="0" hangingPunct="1">
        <a:lnSpc>
          <a:spcPct val="90000"/>
        </a:lnSpc>
        <a:spcBef>
          <a:spcPts val="1559"/>
        </a:spcBef>
        <a:buFont typeface="Arial" panose="020B0604020202020204" pitchFamily="34" charset="0"/>
        <a:buChar char="•"/>
        <a:defRPr sz="6236" kern="1200">
          <a:solidFill>
            <a:schemeClr val="tx1"/>
          </a:solidFill>
          <a:latin typeface="+mn-lt"/>
          <a:ea typeface="+mn-ea"/>
          <a:cs typeface="+mn-cs"/>
        </a:defRPr>
      </a:lvl3pPr>
      <a:lvl4pPr marL="4989584"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4pPr>
      <a:lvl5pPr marL="6415179"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5pPr>
      <a:lvl6pPr marL="7840774"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6pPr>
      <a:lvl7pPr marL="9266370"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7pPr>
      <a:lvl8pPr marL="10691965"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8pPr>
      <a:lvl9pPr marL="12117560"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9pPr>
    </p:bodyStyle>
    <p:otherStyle>
      <a:defPPr>
        <a:defRPr lang="en-US"/>
      </a:defPPr>
      <a:lvl1pPr marL="0" algn="l" defTabSz="2851191" rtl="0" eaLnBrk="1" latinLnBrk="0" hangingPunct="1">
        <a:defRPr sz="5613" kern="1200">
          <a:solidFill>
            <a:schemeClr val="tx1"/>
          </a:solidFill>
          <a:latin typeface="+mn-lt"/>
          <a:ea typeface="+mn-ea"/>
          <a:cs typeface="+mn-cs"/>
        </a:defRPr>
      </a:lvl1pPr>
      <a:lvl2pPr marL="1425595" algn="l" defTabSz="2851191" rtl="0" eaLnBrk="1" latinLnBrk="0" hangingPunct="1">
        <a:defRPr sz="5613" kern="1200">
          <a:solidFill>
            <a:schemeClr val="tx1"/>
          </a:solidFill>
          <a:latin typeface="+mn-lt"/>
          <a:ea typeface="+mn-ea"/>
          <a:cs typeface="+mn-cs"/>
        </a:defRPr>
      </a:lvl2pPr>
      <a:lvl3pPr marL="2851191" algn="l" defTabSz="2851191" rtl="0" eaLnBrk="1" latinLnBrk="0" hangingPunct="1">
        <a:defRPr sz="5613" kern="1200">
          <a:solidFill>
            <a:schemeClr val="tx1"/>
          </a:solidFill>
          <a:latin typeface="+mn-lt"/>
          <a:ea typeface="+mn-ea"/>
          <a:cs typeface="+mn-cs"/>
        </a:defRPr>
      </a:lvl3pPr>
      <a:lvl4pPr marL="4276786" algn="l" defTabSz="2851191" rtl="0" eaLnBrk="1" latinLnBrk="0" hangingPunct="1">
        <a:defRPr sz="5613" kern="1200">
          <a:solidFill>
            <a:schemeClr val="tx1"/>
          </a:solidFill>
          <a:latin typeface="+mn-lt"/>
          <a:ea typeface="+mn-ea"/>
          <a:cs typeface="+mn-cs"/>
        </a:defRPr>
      </a:lvl4pPr>
      <a:lvl5pPr marL="5702381" algn="l" defTabSz="2851191" rtl="0" eaLnBrk="1" latinLnBrk="0" hangingPunct="1">
        <a:defRPr sz="5613" kern="1200">
          <a:solidFill>
            <a:schemeClr val="tx1"/>
          </a:solidFill>
          <a:latin typeface="+mn-lt"/>
          <a:ea typeface="+mn-ea"/>
          <a:cs typeface="+mn-cs"/>
        </a:defRPr>
      </a:lvl5pPr>
      <a:lvl6pPr marL="7127977" algn="l" defTabSz="2851191" rtl="0" eaLnBrk="1" latinLnBrk="0" hangingPunct="1">
        <a:defRPr sz="5613" kern="1200">
          <a:solidFill>
            <a:schemeClr val="tx1"/>
          </a:solidFill>
          <a:latin typeface="+mn-lt"/>
          <a:ea typeface="+mn-ea"/>
          <a:cs typeface="+mn-cs"/>
        </a:defRPr>
      </a:lvl6pPr>
      <a:lvl7pPr marL="8553572" algn="l" defTabSz="2851191" rtl="0" eaLnBrk="1" latinLnBrk="0" hangingPunct="1">
        <a:defRPr sz="5613" kern="1200">
          <a:solidFill>
            <a:schemeClr val="tx1"/>
          </a:solidFill>
          <a:latin typeface="+mn-lt"/>
          <a:ea typeface="+mn-ea"/>
          <a:cs typeface="+mn-cs"/>
        </a:defRPr>
      </a:lvl7pPr>
      <a:lvl8pPr marL="9979167" algn="l" defTabSz="2851191" rtl="0" eaLnBrk="1" latinLnBrk="0" hangingPunct="1">
        <a:defRPr sz="5613" kern="1200">
          <a:solidFill>
            <a:schemeClr val="tx1"/>
          </a:solidFill>
          <a:latin typeface="+mn-lt"/>
          <a:ea typeface="+mn-ea"/>
          <a:cs typeface="+mn-cs"/>
        </a:defRPr>
      </a:lvl8pPr>
      <a:lvl9pPr marL="11404763" algn="l" defTabSz="2851191" rtl="0" eaLnBrk="1" latinLnBrk="0" hangingPunct="1">
        <a:defRPr sz="56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6.jpe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724B9BC-48E3-2960-F42D-1AA3478CED15}"/>
              </a:ext>
            </a:extLst>
          </p:cNvPr>
          <p:cNvSpPr/>
          <p:nvPr/>
        </p:nvSpPr>
        <p:spPr>
          <a:xfrm>
            <a:off x="10980000" y="8820000"/>
            <a:ext cx="8280000" cy="11412000"/>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12" name="Rectangle 11">
            <a:extLst>
              <a:ext uri="{FF2B5EF4-FFF2-40B4-BE49-F238E27FC236}">
                <a16:creationId xmlns:a16="http://schemas.microsoft.com/office/drawing/2014/main" id="{6A7D14B6-CE37-357B-D94E-3E744340C5FD}"/>
              </a:ext>
            </a:extLst>
          </p:cNvPr>
          <p:cNvSpPr/>
          <p:nvPr/>
        </p:nvSpPr>
        <p:spPr>
          <a:xfrm>
            <a:off x="11340000" y="9180000"/>
            <a:ext cx="7581701" cy="10692000"/>
          </a:xfrm>
          <a:prstGeom prst="rect">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HK"/>
          </a:p>
        </p:txBody>
      </p:sp>
      <p:sp>
        <p:nvSpPr>
          <p:cNvPr id="9" name="Rectangle 8">
            <a:extLst>
              <a:ext uri="{FF2B5EF4-FFF2-40B4-BE49-F238E27FC236}">
                <a16:creationId xmlns:a16="http://schemas.microsoft.com/office/drawing/2014/main" id="{DBE619D7-03EF-2504-BEBF-094FE2499BE4}"/>
              </a:ext>
            </a:extLst>
          </p:cNvPr>
          <p:cNvSpPr/>
          <p:nvPr/>
        </p:nvSpPr>
        <p:spPr>
          <a:xfrm>
            <a:off x="20880000" y="8820000"/>
            <a:ext cx="8280000" cy="11412000"/>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13" name="Rectangle 12">
            <a:extLst>
              <a:ext uri="{FF2B5EF4-FFF2-40B4-BE49-F238E27FC236}">
                <a16:creationId xmlns:a16="http://schemas.microsoft.com/office/drawing/2014/main" id="{AE9B62B2-BCAD-21A3-5C00-14FD5C3083D3}"/>
              </a:ext>
            </a:extLst>
          </p:cNvPr>
          <p:cNvSpPr/>
          <p:nvPr/>
        </p:nvSpPr>
        <p:spPr>
          <a:xfrm>
            <a:off x="21218299" y="9180000"/>
            <a:ext cx="7581701" cy="10692000"/>
          </a:xfrm>
          <a:prstGeom prst="rect">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HK"/>
          </a:p>
        </p:txBody>
      </p:sp>
      <p:sp>
        <p:nvSpPr>
          <p:cNvPr id="7" name="Rectangle 6">
            <a:extLst>
              <a:ext uri="{FF2B5EF4-FFF2-40B4-BE49-F238E27FC236}">
                <a16:creationId xmlns:a16="http://schemas.microsoft.com/office/drawing/2014/main" id="{FBA70322-0426-3C30-6DB0-69DB7BFCDC75}"/>
              </a:ext>
            </a:extLst>
          </p:cNvPr>
          <p:cNvSpPr/>
          <p:nvPr/>
        </p:nvSpPr>
        <p:spPr>
          <a:xfrm>
            <a:off x="1080000" y="8820000"/>
            <a:ext cx="8280000" cy="11412000"/>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11" name="Rectangle 10">
            <a:extLst>
              <a:ext uri="{FF2B5EF4-FFF2-40B4-BE49-F238E27FC236}">
                <a16:creationId xmlns:a16="http://schemas.microsoft.com/office/drawing/2014/main" id="{E758BFA5-2A78-7771-11C0-45D5927A6686}"/>
              </a:ext>
            </a:extLst>
          </p:cNvPr>
          <p:cNvSpPr/>
          <p:nvPr/>
        </p:nvSpPr>
        <p:spPr>
          <a:xfrm>
            <a:off x="1429149" y="9180000"/>
            <a:ext cx="7581701" cy="10692000"/>
          </a:xfrm>
          <a:prstGeom prst="rect">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HK"/>
          </a:p>
        </p:txBody>
      </p:sp>
      <p:sp>
        <p:nvSpPr>
          <p:cNvPr id="6" name="Rectangle 5">
            <a:extLst>
              <a:ext uri="{FF2B5EF4-FFF2-40B4-BE49-F238E27FC236}">
                <a16:creationId xmlns:a16="http://schemas.microsoft.com/office/drawing/2014/main" id="{170730BD-6D86-83DD-DB76-18A706D9E79D}"/>
              </a:ext>
            </a:extLst>
          </p:cNvPr>
          <p:cNvSpPr/>
          <p:nvPr/>
        </p:nvSpPr>
        <p:spPr>
          <a:xfrm>
            <a:off x="1080000" y="3780000"/>
            <a:ext cx="28080000" cy="3960000"/>
          </a:xfrm>
          <a:prstGeom prst="rect">
            <a:avLst/>
          </a:prstGeom>
          <a:solidFill>
            <a:schemeClr val="accent1">
              <a:alpha val="9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2" name="Title 1">
            <a:extLst>
              <a:ext uri="{FF2B5EF4-FFF2-40B4-BE49-F238E27FC236}">
                <a16:creationId xmlns:a16="http://schemas.microsoft.com/office/drawing/2014/main" id="{CDD207AC-2345-1D34-E84D-AEC5FF038DA8}"/>
              </a:ext>
            </a:extLst>
          </p:cNvPr>
          <p:cNvSpPr>
            <a:spLocks noGrp="1"/>
          </p:cNvSpPr>
          <p:nvPr>
            <p:ph type="ctrTitle"/>
          </p:nvPr>
        </p:nvSpPr>
        <p:spPr>
          <a:xfrm>
            <a:off x="1440000" y="4140000"/>
            <a:ext cx="27360000" cy="3240000"/>
          </a:xfrm>
          <a:solidFill>
            <a:schemeClr val="bg1"/>
          </a:solidFill>
          <a:ln w="0">
            <a:solidFill>
              <a:schemeClr val="bg1"/>
            </a:solidFill>
          </a:ln>
        </p:spPr>
        <p:style>
          <a:lnRef idx="2">
            <a:schemeClr val="dk1"/>
          </a:lnRef>
          <a:fillRef idx="1">
            <a:schemeClr val="lt1"/>
          </a:fillRef>
          <a:effectRef idx="0">
            <a:schemeClr val="dk1"/>
          </a:effectRef>
          <a:fontRef idx="minor">
            <a:schemeClr val="dk1"/>
          </a:fontRef>
        </p:style>
        <p:txBody>
          <a:bodyPr>
            <a:normAutofit/>
          </a:bodyPr>
          <a:lstStyle/>
          <a:p>
            <a:r>
              <a:rPr lang="en-HK" sz="6000" b="1" dirty="0"/>
              <a:t>Heat-sensitive Paint</a:t>
            </a:r>
            <a:r>
              <a:rPr lang="zh-TW" altLang="en-US" sz="6000" b="1" dirty="0"/>
              <a:t> </a:t>
            </a:r>
            <a:r>
              <a:rPr lang="en-HK" altLang="zh-TW" sz="6000" b="1" dirty="0"/>
              <a:t>for</a:t>
            </a:r>
            <a:r>
              <a:rPr lang="zh-TW" altLang="en-US" sz="6000" b="1" dirty="0"/>
              <a:t> </a:t>
            </a:r>
            <a:r>
              <a:rPr lang="en-HK" altLang="zh-TW" sz="6000" b="1" dirty="0"/>
              <a:t>Thermal Camera Calibration (MWH02b-22)</a:t>
            </a:r>
            <a:br>
              <a:rPr lang="en-HK" altLang="zh-TW" sz="6000" b="1" dirty="0"/>
            </a:br>
            <a:br>
              <a:rPr lang="en-HK" altLang="zh-TW" sz="6000" b="1" dirty="0"/>
            </a:br>
            <a:r>
              <a:rPr lang="en-HK" altLang="zh-TW" sz="4400" dirty="0"/>
              <a:t>Li Hoi Him, Li Hong Yin, Lo Yat Hei			Supervisor: Professor Mow Wai Ho</a:t>
            </a:r>
            <a:endParaRPr lang="en-HK" sz="4400" dirty="0"/>
          </a:p>
        </p:txBody>
      </p:sp>
      <p:pic>
        <p:nvPicPr>
          <p:cNvPr id="5" name="Picture 4">
            <a:extLst>
              <a:ext uri="{FF2B5EF4-FFF2-40B4-BE49-F238E27FC236}">
                <a16:creationId xmlns:a16="http://schemas.microsoft.com/office/drawing/2014/main" id="{4A37F6CA-B8AC-0373-181F-831D164BCC0D}"/>
              </a:ext>
            </a:extLst>
          </p:cNvPr>
          <p:cNvPicPr>
            <a:picLocks noChangeAspect="1"/>
          </p:cNvPicPr>
          <p:nvPr/>
        </p:nvPicPr>
        <p:blipFill>
          <a:blip r:embed="rId2"/>
          <a:stretch>
            <a:fillRect/>
          </a:stretch>
        </p:blipFill>
        <p:spPr>
          <a:xfrm>
            <a:off x="1" y="1080000"/>
            <a:ext cx="30275212" cy="1734140"/>
          </a:xfrm>
          <a:prstGeom prst="rect">
            <a:avLst/>
          </a:prstGeom>
        </p:spPr>
      </p:pic>
      <p:sp>
        <p:nvSpPr>
          <p:cNvPr id="3" name="TextBox 2">
            <a:extLst>
              <a:ext uri="{FF2B5EF4-FFF2-40B4-BE49-F238E27FC236}">
                <a16:creationId xmlns:a16="http://schemas.microsoft.com/office/drawing/2014/main" id="{42FA795D-69DE-1352-FA8B-28776DC7CBBF}"/>
              </a:ext>
            </a:extLst>
          </p:cNvPr>
          <p:cNvSpPr txBox="1"/>
          <p:nvPr/>
        </p:nvSpPr>
        <p:spPr>
          <a:xfrm>
            <a:off x="1440000" y="9180000"/>
            <a:ext cx="7560000" cy="932563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HK" sz="2400" b="1" dirty="0"/>
              <a:t>Introduction</a:t>
            </a:r>
          </a:p>
          <a:p>
            <a:pPr algn="just"/>
            <a:r>
              <a:rPr lang="en-HK" sz="2000" dirty="0"/>
              <a:t>Infrared thermal cameras are able to detect and capture thermal intensities emitted by different objects, similar to regular digital cameras creating images by capturing light reflected by regular objects. With this function, thermal cameras can detect body heat of human beings, which is especially useful during the pandemic, when we have to isolate the sick from the healthy by telling if a person is having a fever or not. However, thermal cameras can measure the exact temperature of the object it is facing only with the help of a calibrator that relates thermal data from a specific heat source to the camera. Therefore, how to design a powerful calibrator has become a hot topic for researchers in the past few years.</a:t>
            </a:r>
          </a:p>
          <a:p>
            <a:pPr algn="ctr"/>
            <a:endParaRPr lang="en-HK" sz="2400" b="1" dirty="0"/>
          </a:p>
          <a:p>
            <a:pPr algn="ctr"/>
            <a:endParaRPr lang="en-HK" sz="2400" b="1" dirty="0"/>
          </a:p>
          <a:p>
            <a:pPr algn="ctr"/>
            <a:endParaRPr lang="en-HK" sz="2400" b="1" dirty="0"/>
          </a:p>
          <a:p>
            <a:pPr algn="ctr"/>
            <a:endParaRPr lang="en-HK" sz="2400" b="1" dirty="0"/>
          </a:p>
          <a:p>
            <a:pPr algn="ctr"/>
            <a:endParaRPr lang="en-HK" sz="2400" b="1" dirty="0"/>
          </a:p>
          <a:p>
            <a:pPr algn="ctr"/>
            <a:endParaRPr lang="en-HK" sz="2400" b="1" dirty="0"/>
          </a:p>
          <a:p>
            <a:pPr algn="ctr"/>
            <a:endParaRPr lang="en-HK" sz="2400" b="1" dirty="0"/>
          </a:p>
          <a:p>
            <a:pPr algn="ctr"/>
            <a:endParaRPr lang="en-HK" sz="2400" b="1" dirty="0"/>
          </a:p>
          <a:p>
            <a:pPr algn="ctr"/>
            <a:r>
              <a:rPr lang="en-HK" sz="2400" b="1" dirty="0"/>
              <a:t>Objective</a:t>
            </a:r>
          </a:p>
          <a:p>
            <a:pPr algn="just"/>
            <a:r>
              <a:rPr lang="en-HK" sz="2000" dirty="0"/>
              <a:t>We propose a new calibration system that uses low-cost heat sensitive paint (HSP) to minimize cost and enhance efficiency. With the property of colour-changing in accordance to its temperature, it is possible to use  a cheap heat source of  variable temperature</a:t>
            </a:r>
            <a:r>
              <a:rPr lang="zh-TW" altLang="en-US" sz="2000" dirty="0"/>
              <a:t> </a:t>
            </a:r>
            <a:r>
              <a:rPr lang="en-HK" altLang="zh-TW" sz="2000" dirty="0"/>
              <a:t>to</a:t>
            </a:r>
            <a:r>
              <a:rPr lang="zh-TW" altLang="en-US" sz="2000" dirty="0"/>
              <a:t> </a:t>
            </a:r>
            <a:r>
              <a:rPr lang="en-HK" altLang="zh-TW" sz="2000" dirty="0"/>
              <a:t>relay</a:t>
            </a:r>
            <a:r>
              <a:rPr lang="zh-TW" altLang="en-US" sz="2000" dirty="0"/>
              <a:t> </a:t>
            </a:r>
            <a:r>
              <a:rPr lang="en-HK" altLang="zh-TW" sz="2000" dirty="0"/>
              <a:t>its</a:t>
            </a:r>
            <a:r>
              <a:rPr lang="zh-TW" altLang="en-US" sz="2000" dirty="0"/>
              <a:t> </a:t>
            </a:r>
            <a:r>
              <a:rPr lang="en-HK" altLang="zh-TW" sz="2000" dirty="0"/>
              <a:t>data</a:t>
            </a:r>
            <a:r>
              <a:rPr lang="zh-TW" altLang="en-US" sz="2000" dirty="0"/>
              <a:t> </a:t>
            </a:r>
            <a:r>
              <a:rPr lang="en-HK" altLang="zh-TW" sz="2000" dirty="0"/>
              <a:t>in</a:t>
            </a:r>
            <a:r>
              <a:rPr lang="zh-TW" altLang="en-US" sz="2000" dirty="0"/>
              <a:t> </a:t>
            </a:r>
            <a:r>
              <a:rPr lang="en-HK" altLang="zh-TW" sz="2000" dirty="0"/>
              <a:t>the</a:t>
            </a:r>
            <a:r>
              <a:rPr lang="zh-TW" altLang="en-US" sz="2000" dirty="0"/>
              <a:t> </a:t>
            </a:r>
            <a:r>
              <a:rPr lang="en-HK" altLang="zh-TW" sz="2000" dirty="0"/>
              <a:t>form of optical signals to the thermal camera in real time from afar without using complex wireless communication systems.</a:t>
            </a:r>
            <a:endParaRPr lang="en-HK" sz="2000" dirty="0"/>
          </a:p>
          <a:p>
            <a:pPr algn="just"/>
            <a:endParaRPr lang="en-HK" sz="2000" dirty="0"/>
          </a:p>
        </p:txBody>
      </p:sp>
      <p:sp>
        <p:nvSpPr>
          <p:cNvPr id="4" name="TextBox 3">
            <a:extLst>
              <a:ext uri="{FF2B5EF4-FFF2-40B4-BE49-F238E27FC236}">
                <a16:creationId xmlns:a16="http://schemas.microsoft.com/office/drawing/2014/main" id="{F3DC99E2-0247-35EA-01FC-CCDCE7211781}"/>
              </a:ext>
            </a:extLst>
          </p:cNvPr>
          <p:cNvSpPr txBox="1"/>
          <p:nvPr/>
        </p:nvSpPr>
        <p:spPr>
          <a:xfrm>
            <a:off x="21259050" y="9180000"/>
            <a:ext cx="7560000" cy="10802957"/>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HK" sz="2400" b="1" dirty="0"/>
              <a:t>Results</a:t>
            </a:r>
          </a:p>
          <a:p>
            <a:pPr algn="ctr"/>
            <a:endParaRPr lang="en-HK" sz="2400" b="1" dirty="0"/>
          </a:p>
          <a:p>
            <a:pPr algn="ctr"/>
            <a:endParaRPr lang="en-HK" sz="2400" b="1" dirty="0"/>
          </a:p>
          <a:p>
            <a:pPr algn="ctr"/>
            <a:endParaRPr lang="en-HK" sz="2400" b="1" dirty="0"/>
          </a:p>
          <a:p>
            <a:pPr algn="ctr"/>
            <a:endParaRPr lang="en-HK" sz="2400" b="1" dirty="0"/>
          </a:p>
          <a:p>
            <a:pPr algn="ctr"/>
            <a:endParaRPr lang="en-HK" sz="2400" b="1" dirty="0"/>
          </a:p>
          <a:p>
            <a:pPr algn="ctr"/>
            <a:endParaRPr lang="en-HK" sz="2400" b="1" dirty="0"/>
          </a:p>
          <a:p>
            <a:pPr algn="ctr"/>
            <a:endParaRPr lang="en-HK" sz="2400" b="1" dirty="0"/>
          </a:p>
          <a:p>
            <a:pPr algn="ctr"/>
            <a:endParaRPr lang="en-HK" sz="2400" b="1" dirty="0"/>
          </a:p>
          <a:p>
            <a:pPr algn="ctr"/>
            <a:endParaRPr lang="en-HK" sz="2400" b="1" dirty="0"/>
          </a:p>
          <a:p>
            <a:pPr algn="ctr"/>
            <a:endParaRPr lang="en-HK" sz="2400" b="1" dirty="0"/>
          </a:p>
          <a:p>
            <a:pPr algn="ctr"/>
            <a:endParaRPr lang="en-HK" sz="2400" b="1" dirty="0"/>
          </a:p>
          <a:p>
            <a:pPr algn="ctr"/>
            <a:endParaRPr lang="en-HK" sz="2400" b="1" dirty="0"/>
          </a:p>
          <a:p>
            <a:pPr algn="ctr"/>
            <a:endParaRPr lang="en-HK" sz="2400" b="1" dirty="0"/>
          </a:p>
          <a:p>
            <a:pPr algn="ctr"/>
            <a:endParaRPr lang="en-HK" sz="2400" b="1" dirty="0"/>
          </a:p>
          <a:p>
            <a:pPr algn="just"/>
            <a:r>
              <a:rPr lang="en-HK" sz="2000" dirty="0"/>
              <a:t>After calibration, the thermal camera (mlx) produced much more accurate results, close to commercial infrared thermometers (AR320 and Watsons Dual-Mode Infrared, both taken at intended range instead of various distances), but effective at greater distances.</a:t>
            </a:r>
            <a:endParaRPr lang="en-HK" sz="2400" b="1" dirty="0"/>
          </a:p>
          <a:p>
            <a:pPr algn="ctr"/>
            <a:endParaRPr lang="en-HK" sz="2400" b="1" dirty="0"/>
          </a:p>
          <a:p>
            <a:pPr algn="ctr"/>
            <a:r>
              <a:rPr lang="en-HK" sz="2400" b="1" dirty="0"/>
              <a:t>Future Work</a:t>
            </a:r>
          </a:p>
          <a:p>
            <a:pPr algn="just"/>
            <a:r>
              <a:rPr lang="en-HK" sz="2000" dirty="0"/>
              <a:t>Aside from measuring human body temperature and fever detection, the use heat sensitive paint for thermal camera calibration has other potential applications such as detecting inflammation symptoms in other parts of </a:t>
            </a:r>
            <a:r>
              <a:rPr lang="en-HK" sz="2000"/>
              <a:t>the body, </a:t>
            </a:r>
            <a:r>
              <a:rPr lang="en-HK" sz="2000" dirty="0"/>
              <a:t>and cooling systems of electronic appliances to detect overheating machinery.</a:t>
            </a:r>
          </a:p>
          <a:p>
            <a:pPr algn="ctr"/>
            <a:endParaRPr lang="en-HK" sz="2400" b="1" dirty="0"/>
          </a:p>
          <a:p>
            <a:pPr algn="ctr"/>
            <a:r>
              <a:rPr lang="en-HK" sz="2400" b="1" dirty="0"/>
              <a:t>Conclusion</a:t>
            </a:r>
          </a:p>
          <a:p>
            <a:pPr algn="just"/>
            <a:r>
              <a:rPr lang="en-HK" sz="2000" dirty="0"/>
              <a:t>Using heat sensitive paint, we have successfully created a calibration system which can improve the accuracy and effective range of thermal cameras for measuring human body temperature at a very low cost. </a:t>
            </a:r>
            <a:endParaRPr lang="en-HK" sz="2400" b="1" dirty="0"/>
          </a:p>
        </p:txBody>
      </p:sp>
      <p:sp>
        <p:nvSpPr>
          <p:cNvPr id="10" name="TextBox 9">
            <a:extLst>
              <a:ext uri="{FF2B5EF4-FFF2-40B4-BE49-F238E27FC236}">
                <a16:creationId xmlns:a16="http://schemas.microsoft.com/office/drawing/2014/main" id="{9C18BAE6-65AC-00CB-8C7C-AEE0BA494CDA}"/>
              </a:ext>
            </a:extLst>
          </p:cNvPr>
          <p:cNvSpPr txBox="1"/>
          <p:nvPr/>
        </p:nvSpPr>
        <p:spPr>
          <a:xfrm>
            <a:off x="11340000" y="9180000"/>
            <a:ext cx="7560000" cy="8156079"/>
          </a:xfrm>
          <a:prstGeom prst="rect">
            <a:avLst/>
          </a:prstGeom>
          <a:ln>
            <a:solidFill>
              <a:schemeClr val="bg1"/>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HK" sz="2400" b="1" dirty="0"/>
              <a:t>Hardware Setup</a:t>
            </a:r>
          </a:p>
          <a:p>
            <a:pPr algn="just"/>
            <a:r>
              <a:rPr lang="en-HK" sz="2000" dirty="0"/>
              <a:t>There are three major components: the heat source, the heat sensitive paint indicator and the thermal camera which also serves as an RGB camera.  The heat source does not have a constant temperature and is placed at a set distance from the camera. The palette of HSP is placed in physical contact with the heat source facing the camera to indicate the temperature.</a:t>
            </a:r>
          </a:p>
          <a:p>
            <a:pPr algn="ctr"/>
            <a:endParaRPr lang="en-HK" sz="2400" b="1" dirty="0"/>
          </a:p>
          <a:p>
            <a:pPr algn="ctr"/>
            <a:endParaRPr lang="en-HK" sz="2400" b="1" dirty="0"/>
          </a:p>
          <a:p>
            <a:pPr algn="ctr"/>
            <a:endParaRPr lang="en-HK" sz="2400" b="1" dirty="0"/>
          </a:p>
          <a:p>
            <a:pPr algn="ctr"/>
            <a:endParaRPr lang="en-HK" sz="2400" b="1" dirty="0"/>
          </a:p>
          <a:p>
            <a:pPr algn="ctr"/>
            <a:endParaRPr lang="en-HK" sz="2400" b="1" dirty="0"/>
          </a:p>
          <a:p>
            <a:pPr algn="ctr"/>
            <a:endParaRPr lang="en-HK" sz="2400" b="1" dirty="0"/>
          </a:p>
          <a:p>
            <a:pPr algn="ctr"/>
            <a:endParaRPr lang="en-HK" sz="2400" b="1" dirty="0"/>
          </a:p>
          <a:p>
            <a:pPr algn="ctr"/>
            <a:endParaRPr lang="en-HK" sz="2400" b="1" dirty="0"/>
          </a:p>
          <a:p>
            <a:pPr algn="ctr"/>
            <a:endParaRPr lang="en-HK" sz="2400" b="1" dirty="0"/>
          </a:p>
          <a:p>
            <a:pPr algn="ctr"/>
            <a:r>
              <a:rPr lang="en-HK" sz="2400" b="1" dirty="0"/>
              <a:t>Software Coding</a:t>
            </a:r>
          </a:p>
          <a:p>
            <a:pPr algn="just"/>
            <a:r>
              <a:rPr lang="en-HK" sz="2000" dirty="0"/>
              <a:t>Image processing is the key to identifying the optical signal sent by the calibrator. The software locates the HSP palette and identifies its colour. The program takes snapshots of the HSP frame by frame and records the uncalibrated temperature of the heat source the moment the HSP changes colour. This data is then used to calculate the correct</a:t>
            </a:r>
            <a:r>
              <a:rPr lang="zh-TW" altLang="en-US" sz="2000" dirty="0"/>
              <a:t> </a:t>
            </a:r>
            <a:r>
              <a:rPr lang="en-HK" sz="2000" dirty="0"/>
              <a:t>temperature and applied to the person, who is located with facial recognition.  </a:t>
            </a:r>
          </a:p>
        </p:txBody>
      </p:sp>
      <p:graphicFrame>
        <p:nvGraphicFramePr>
          <p:cNvPr id="14" name="Table 14">
            <a:extLst>
              <a:ext uri="{FF2B5EF4-FFF2-40B4-BE49-F238E27FC236}">
                <a16:creationId xmlns:a16="http://schemas.microsoft.com/office/drawing/2014/main" id="{706BE890-6919-E450-6906-100CE9271CC4}"/>
              </a:ext>
            </a:extLst>
          </p:cNvPr>
          <p:cNvGraphicFramePr>
            <a:graphicFrameLocks noGrp="1"/>
          </p:cNvGraphicFramePr>
          <p:nvPr>
            <p:extLst>
              <p:ext uri="{D42A27DB-BD31-4B8C-83A1-F6EECF244321}">
                <p14:modId xmlns:p14="http://schemas.microsoft.com/office/powerpoint/2010/main" val="627654342"/>
              </p:ext>
            </p:extLst>
          </p:nvPr>
        </p:nvGraphicFramePr>
        <p:xfrm>
          <a:off x="1440000" y="13520160"/>
          <a:ext cx="7581702" cy="2011680"/>
        </p:xfrm>
        <a:graphic>
          <a:graphicData uri="http://schemas.openxmlformats.org/drawingml/2006/table">
            <a:tbl>
              <a:tblPr firstRow="1" bandRow="1">
                <a:tableStyleId>{21E4AEA4-8DFA-4A89-87EB-49C32662AFE0}</a:tableStyleId>
              </a:tblPr>
              <a:tblGrid>
                <a:gridCol w="2527234">
                  <a:extLst>
                    <a:ext uri="{9D8B030D-6E8A-4147-A177-3AD203B41FA5}">
                      <a16:colId xmlns:a16="http://schemas.microsoft.com/office/drawing/2014/main" val="3011451308"/>
                    </a:ext>
                  </a:extLst>
                </a:gridCol>
                <a:gridCol w="2527234">
                  <a:extLst>
                    <a:ext uri="{9D8B030D-6E8A-4147-A177-3AD203B41FA5}">
                      <a16:colId xmlns:a16="http://schemas.microsoft.com/office/drawing/2014/main" val="377420932"/>
                    </a:ext>
                  </a:extLst>
                </a:gridCol>
                <a:gridCol w="2527234">
                  <a:extLst>
                    <a:ext uri="{9D8B030D-6E8A-4147-A177-3AD203B41FA5}">
                      <a16:colId xmlns:a16="http://schemas.microsoft.com/office/drawing/2014/main" val="4176913273"/>
                    </a:ext>
                  </a:extLst>
                </a:gridCol>
              </a:tblGrid>
              <a:tr h="370840">
                <a:tc>
                  <a:txBody>
                    <a:bodyPr/>
                    <a:lstStyle/>
                    <a:p>
                      <a:r>
                        <a:rPr lang="en-HK" sz="2000" dirty="0"/>
                        <a:t>Problem</a:t>
                      </a:r>
                    </a:p>
                  </a:txBody>
                  <a:tcPr/>
                </a:tc>
                <a:tc>
                  <a:txBody>
                    <a:bodyPr/>
                    <a:lstStyle/>
                    <a:p>
                      <a:r>
                        <a:rPr lang="en-HK" sz="2000" dirty="0"/>
                        <a:t>Research Gap</a:t>
                      </a:r>
                    </a:p>
                  </a:txBody>
                  <a:tcPr/>
                </a:tc>
                <a:tc>
                  <a:txBody>
                    <a:bodyPr/>
                    <a:lstStyle/>
                    <a:p>
                      <a:r>
                        <a:rPr lang="en-HK" sz="2000" dirty="0"/>
                        <a:t>Proposed Solution</a:t>
                      </a:r>
                    </a:p>
                  </a:txBody>
                  <a:tcPr/>
                </a:tc>
                <a:extLst>
                  <a:ext uri="{0D108BD9-81ED-4DB2-BD59-A6C34878D82A}">
                    <a16:rowId xmlns:a16="http://schemas.microsoft.com/office/drawing/2014/main" val="207599813"/>
                  </a:ext>
                </a:extLst>
              </a:tr>
              <a:tr h="370840">
                <a:tc>
                  <a:txBody>
                    <a:bodyPr/>
                    <a:lstStyle/>
                    <a:p>
                      <a:pPr algn="l"/>
                      <a:r>
                        <a:rPr lang="en-HK" sz="2000" dirty="0"/>
                        <a:t>Thermal cameras cannot measure temperature accurately without a calibrator</a:t>
                      </a:r>
                    </a:p>
                  </a:txBody>
                  <a:tcPr/>
                </a:tc>
                <a:tc>
                  <a:txBody>
                    <a:bodyPr/>
                    <a:lstStyle/>
                    <a:p>
                      <a:pPr algn="l"/>
                      <a:r>
                        <a:rPr lang="en-HK" sz="2000" dirty="0"/>
                        <a:t>Existing calibrators are complex, expensive and have limited range</a:t>
                      </a:r>
                    </a:p>
                  </a:txBody>
                  <a:tcPr/>
                </a:tc>
                <a:tc>
                  <a:txBody>
                    <a:bodyPr/>
                    <a:lstStyle/>
                    <a:p>
                      <a:r>
                        <a:rPr lang="en-HK" sz="2000" dirty="0"/>
                        <a:t>Use Heat Sensitive Paint to display the temperature for calibration </a:t>
                      </a:r>
                    </a:p>
                  </a:txBody>
                  <a:tcPr/>
                </a:tc>
                <a:extLst>
                  <a:ext uri="{0D108BD9-81ED-4DB2-BD59-A6C34878D82A}">
                    <a16:rowId xmlns:a16="http://schemas.microsoft.com/office/drawing/2014/main" val="2937884457"/>
                  </a:ext>
                </a:extLst>
              </a:tr>
            </a:tbl>
          </a:graphicData>
        </a:graphic>
      </p:graphicFrame>
      <p:pic>
        <p:nvPicPr>
          <p:cNvPr id="1028" name="Picture 4">
            <a:extLst>
              <a:ext uri="{FF2B5EF4-FFF2-40B4-BE49-F238E27FC236}">
                <a16:creationId xmlns:a16="http://schemas.microsoft.com/office/drawing/2014/main" id="{DEFF3C60-AF13-C9E5-36E2-8312921C282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643612" y="11515743"/>
            <a:ext cx="3215387" cy="3140400"/>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a:extLst>
              <a:ext uri="{FF2B5EF4-FFF2-40B4-BE49-F238E27FC236}">
                <a16:creationId xmlns:a16="http://schemas.microsoft.com/office/drawing/2014/main" id="{790FC8CE-6933-1407-2906-F8CCB90ADE2C}"/>
              </a:ext>
            </a:extLst>
          </p:cNvPr>
          <p:cNvPicPr>
            <a:picLocks noChangeAspect="1"/>
          </p:cNvPicPr>
          <p:nvPr/>
        </p:nvPicPr>
        <p:blipFill>
          <a:blip r:embed="rId4"/>
          <a:stretch>
            <a:fillRect/>
          </a:stretch>
        </p:blipFill>
        <p:spPr>
          <a:xfrm>
            <a:off x="11643613" y="17243625"/>
            <a:ext cx="2857521" cy="2571769"/>
          </a:xfrm>
          <a:prstGeom prst="rect">
            <a:avLst/>
          </a:prstGeom>
        </p:spPr>
      </p:pic>
      <p:pic>
        <p:nvPicPr>
          <p:cNvPr id="19" name="Picture 18">
            <a:extLst>
              <a:ext uri="{FF2B5EF4-FFF2-40B4-BE49-F238E27FC236}">
                <a16:creationId xmlns:a16="http://schemas.microsoft.com/office/drawing/2014/main" id="{1973BA73-9995-2538-8F42-C03EFBC34DE0}"/>
              </a:ext>
            </a:extLst>
          </p:cNvPr>
          <p:cNvPicPr>
            <a:picLocks noChangeAspect="1"/>
          </p:cNvPicPr>
          <p:nvPr/>
        </p:nvPicPr>
        <p:blipFill>
          <a:blip r:embed="rId5"/>
          <a:stretch>
            <a:fillRect/>
          </a:stretch>
        </p:blipFill>
        <p:spPr>
          <a:xfrm>
            <a:off x="15783719" y="17248387"/>
            <a:ext cx="2857521" cy="2562244"/>
          </a:xfrm>
          <a:prstGeom prst="rect">
            <a:avLst/>
          </a:prstGeom>
        </p:spPr>
      </p:pic>
      <p:sp>
        <p:nvSpPr>
          <p:cNvPr id="15" name="Rectangle 14">
            <a:extLst>
              <a:ext uri="{FF2B5EF4-FFF2-40B4-BE49-F238E27FC236}">
                <a16:creationId xmlns:a16="http://schemas.microsoft.com/office/drawing/2014/main" id="{5429EA50-18B3-52FD-3AC8-B17F97B46301}"/>
              </a:ext>
            </a:extLst>
          </p:cNvPr>
          <p:cNvSpPr/>
          <p:nvPr/>
        </p:nvSpPr>
        <p:spPr>
          <a:xfrm>
            <a:off x="13541626" y="18003047"/>
            <a:ext cx="370013" cy="72302"/>
          </a:xfrm>
          <a:prstGeom prst="rect">
            <a:avLst/>
          </a:prstGeom>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HK"/>
          </a:p>
        </p:txBody>
      </p:sp>
      <p:pic>
        <p:nvPicPr>
          <p:cNvPr id="16" name="Picture 4">
            <a:extLst>
              <a:ext uri="{FF2B5EF4-FFF2-40B4-BE49-F238E27FC236}">
                <a16:creationId xmlns:a16="http://schemas.microsoft.com/office/drawing/2014/main" id="{1D6B4656-315C-0CA8-8FB8-E8EDD202017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766215" y="9642577"/>
            <a:ext cx="4499047" cy="5013566"/>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4">
            <a:extLst>
              <a:ext uri="{FF2B5EF4-FFF2-40B4-BE49-F238E27FC236}">
                <a16:creationId xmlns:a16="http://schemas.microsoft.com/office/drawing/2014/main" id="{DD9A9A1D-0631-C796-974B-AD130CA6616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416214" y="11515743"/>
            <a:ext cx="3225025" cy="3140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355706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1118</TotalTime>
  <Words>543</Words>
  <Application>Microsoft Office PowerPoint</Application>
  <PresentationFormat>Custom</PresentationFormat>
  <Paragraphs>54</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Heat-sensitive Paint for Thermal Camera Calibration (MWH02b-22)  Li Hoi Him, Li Hong Yin, Lo Yat Hei   Supervisor: Professor Mow Wai Ho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LO Yat Hei</dc:creator>
  <cp:lastModifiedBy>LO Yat Hei</cp:lastModifiedBy>
  <cp:revision>15</cp:revision>
  <dcterms:created xsi:type="dcterms:W3CDTF">2023-04-15T07:40:26Z</dcterms:created>
  <dcterms:modified xsi:type="dcterms:W3CDTF">2023-04-18T14:06:30Z</dcterms:modified>
</cp:coreProperties>
</file>