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F5FB8-B815-447F-892C-7EB7A8C575AB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1A6C2-5A4F-4924-B4C6-21A049D053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257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6C2-5A4F-4924-B4C6-21A049D053D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44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gradFill rotWithShape="1">
          <a:gsLst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9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58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20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47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3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63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17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8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3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4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43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62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37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7F48DD-91B3-4638-BF2B-80DDA8C7D36E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077CD3-4243-4C23-9280-1F30E8320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3010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6C27-93D6-8B81-06CB-E18A9328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682" y="1313794"/>
            <a:ext cx="8001000" cy="1453055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/>
              <a:t>PHP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889938-68DC-22F1-CDAC-2EB12200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026" y="4175234"/>
            <a:ext cx="2954994" cy="1947333"/>
          </a:xfrm>
        </p:spPr>
        <p:txBody>
          <a:bodyPr/>
          <a:lstStyle/>
          <a:p>
            <a:pPr algn="r"/>
            <a:r>
              <a:rPr lang="hu-HU" dirty="0"/>
              <a:t>Barna Levente</a:t>
            </a:r>
          </a:p>
          <a:p>
            <a:pPr algn="r"/>
            <a:r>
              <a:rPr lang="hu-HU" dirty="0" err="1"/>
              <a:t>Tahu</a:t>
            </a:r>
            <a:r>
              <a:rPr lang="hu-HU" dirty="0"/>
              <a:t> Szilárd</a:t>
            </a:r>
          </a:p>
          <a:p>
            <a:pPr algn="r"/>
            <a:r>
              <a:rPr lang="hu-HU" dirty="0"/>
              <a:t>Tóth Iván</a:t>
            </a:r>
          </a:p>
        </p:txBody>
      </p:sp>
    </p:spTree>
    <p:extLst>
      <p:ext uri="{BB962C8B-B14F-4D97-AF65-F5344CB8AC3E}">
        <p14:creationId xmlns:p14="http://schemas.microsoft.com/office/powerpoint/2010/main" val="10434698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07343-A6B7-65C8-55D2-76EBCBE4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421" y="626679"/>
            <a:ext cx="8580108" cy="1090449"/>
          </a:xfrm>
        </p:spPr>
        <p:txBody>
          <a:bodyPr>
            <a:normAutofit/>
          </a:bodyPr>
          <a:lstStyle/>
          <a:p>
            <a:r>
              <a:rPr lang="hu-HU" sz="5400" b="1" dirty="0" err="1"/>
              <a:t>Plan</a:t>
            </a:r>
            <a:endParaRPr lang="hu-HU" sz="54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0EC602-780D-D64E-B5B9-2F97F0E14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88" y="317120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Create</a:t>
            </a:r>
            <a:r>
              <a:rPr lang="hu-HU" sz="2400" dirty="0"/>
              <a:t> a </a:t>
            </a:r>
            <a:r>
              <a:rPr lang="hu-HU" sz="2400" dirty="0" err="1"/>
              <a:t>monopoly</a:t>
            </a:r>
            <a:r>
              <a:rPr lang="hu-HU" sz="2400" dirty="0"/>
              <a:t>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Help</a:t>
            </a:r>
            <a:r>
              <a:rPr lang="hu-HU" sz="2400" dirty="0"/>
              <a:t>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other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Finish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assignment</a:t>
            </a:r>
            <a:r>
              <a:rPr lang="hu-HU" sz="2400" dirty="0"/>
              <a:t> in </a:t>
            </a:r>
            <a:r>
              <a:rPr lang="hu-HU" sz="2400" dirty="0" err="1"/>
              <a:t>time</a:t>
            </a: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766C58-CF21-983F-347C-E5E5AAEB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85" y="2899906"/>
            <a:ext cx="381817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24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22CB9-3998-97E5-1ACE-002B3FDDF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08" y="0"/>
            <a:ext cx="8001000" cy="1658008"/>
          </a:xfrm>
        </p:spPr>
        <p:txBody>
          <a:bodyPr/>
          <a:lstStyle/>
          <a:p>
            <a:pPr algn="ctr"/>
            <a:r>
              <a:rPr lang="hu-HU" b="1" dirty="0" err="1"/>
              <a:t>Work-first</a:t>
            </a:r>
            <a:r>
              <a:rPr lang="hu-HU" b="1" dirty="0"/>
              <a:t> </a:t>
            </a:r>
            <a:r>
              <a:rPr lang="hu-HU" b="1" dirty="0" err="1"/>
              <a:t>weeks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F2564F-6065-56BC-70F6-735DECB8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15" y="2932387"/>
            <a:ext cx="6400800" cy="23122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Easy</a:t>
            </a:r>
            <a:r>
              <a:rPr lang="hu-HU" sz="2400" dirty="0"/>
              <a:t>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Distribution</a:t>
            </a:r>
            <a:r>
              <a:rPr lang="hu-HU" sz="2400" dirty="0"/>
              <a:t> of </a:t>
            </a:r>
            <a:r>
              <a:rPr lang="hu-HU" sz="2400" dirty="0" err="1"/>
              <a:t>tasks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Focus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Detailed</a:t>
            </a:r>
            <a:r>
              <a:rPr lang="hu-HU" sz="2400" dirty="0"/>
              <a:t> </a:t>
            </a:r>
            <a:r>
              <a:rPr lang="hu-HU" sz="2400" dirty="0" err="1"/>
              <a:t>coat</a:t>
            </a:r>
            <a:r>
              <a:rPr lang="hu-HU" sz="2400" dirty="0"/>
              <a:t> of </a:t>
            </a:r>
            <a:r>
              <a:rPr lang="hu-HU" sz="2400" dirty="0" err="1"/>
              <a:t>arms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4667809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25DA07-4DB4-7CCD-63D8-A0B9EE87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881" y="0"/>
            <a:ext cx="8001000" cy="1700048"/>
          </a:xfrm>
        </p:spPr>
        <p:txBody>
          <a:bodyPr/>
          <a:lstStyle/>
          <a:p>
            <a:pPr algn="ctr"/>
            <a:r>
              <a:rPr lang="hu-HU" b="1" dirty="0" err="1"/>
              <a:t>Work-Final</a:t>
            </a:r>
            <a:r>
              <a:rPr lang="hu-HU" b="1" dirty="0"/>
              <a:t> </a:t>
            </a:r>
            <a:r>
              <a:rPr lang="hu-HU" b="1" dirty="0" err="1"/>
              <a:t>weeks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46F337-ABAC-8D25-5D73-D9219730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50" y="317120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Difficulties</a:t>
            </a:r>
            <a:r>
              <a:rPr lang="hu-HU" sz="2400" dirty="0"/>
              <a:t> </a:t>
            </a:r>
            <a:r>
              <a:rPr lang="hu-HU" sz="2400" dirty="0" err="1"/>
              <a:t>arose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Increased</a:t>
            </a:r>
            <a:r>
              <a:rPr lang="hu-HU" sz="2400" dirty="0"/>
              <a:t> </a:t>
            </a:r>
            <a:r>
              <a:rPr lang="hu-HU" sz="2400" dirty="0" err="1"/>
              <a:t>focus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Work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weekends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7723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2C35D-F4B6-5032-00B7-A923E6F71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294" y="-228600"/>
            <a:ext cx="6641499" cy="2204545"/>
          </a:xfrm>
        </p:spPr>
        <p:txBody>
          <a:bodyPr/>
          <a:lstStyle/>
          <a:p>
            <a:pPr algn="ctr"/>
            <a:r>
              <a:rPr lang="hu-HU" b="1" dirty="0" err="1"/>
              <a:t>Communication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8EDC22-BA6A-0C29-E448-B03D9A92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929" y="318171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Discord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Differnet</a:t>
            </a:r>
            <a:r>
              <a:rPr lang="hu-HU" sz="2400" dirty="0"/>
              <a:t> </a:t>
            </a:r>
            <a:r>
              <a:rPr lang="hu-HU" sz="2400" dirty="0" err="1"/>
              <a:t>sleeping</a:t>
            </a:r>
            <a:r>
              <a:rPr lang="hu-HU" sz="2400" dirty="0"/>
              <a:t> </a:t>
            </a:r>
            <a:r>
              <a:rPr lang="hu-HU" sz="2400" dirty="0" err="1"/>
              <a:t>habits</a:t>
            </a: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2FDC02-E299-67BB-B8F8-82B380F9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87" y="2697381"/>
            <a:ext cx="290277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0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BF63D6-6A39-7197-639E-CE35759B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67" y="570187"/>
            <a:ext cx="8001000" cy="789318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/>
              <a:t>First</a:t>
            </a:r>
            <a:r>
              <a:rPr lang="hu-HU" b="1" dirty="0"/>
              <a:t> Version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FC3F82-DB2E-1EC9-B6B7-39B5C8027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F9BDEE-F6A1-3741-BEC3-C7C4C57F5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2" y="1571813"/>
            <a:ext cx="9316974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07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248464-377E-A5FD-B498-84C898717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702" y="903890"/>
            <a:ext cx="7476523" cy="1156139"/>
          </a:xfrm>
        </p:spPr>
        <p:txBody>
          <a:bodyPr/>
          <a:lstStyle/>
          <a:p>
            <a:r>
              <a:rPr lang="hu-HU" b="1" dirty="0" err="1"/>
              <a:t>Challanges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53BE1F-AAA0-376F-0978-FD3FEB43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03" y="2624667"/>
            <a:ext cx="5970916" cy="2283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Modification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Database</a:t>
            </a:r>
            <a:r>
              <a:rPr lang="hu-HU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Search</a:t>
            </a:r>
            <a:r>
              <a:rPr lang="hu-HU" sz="2400" dirty="0"/>
              <a:t> </a:t>
            </a:r>
            <a:r>
              <a:rPr lang="hu-HU" sz="2400" dirty="0" err="1"/>
              <a:t>by</a:t>
            </a:r>
            <a:r>
              <a:rPr lang="hu-HU" sz="2400" dirty="0"/>
              <a:t> </a:t>
            </a:r>
            <a:r>
              <a:rPr lang="hu-HU" sz="2400" dirty="0" err="1"/>
              <a:t>postal</a:t>
            </a:r>
            <a:r>
              <a:rPr lang="hu-HU" sz="2400" dirty="0"/>
              <a:t> </a:t>
            </a:r>
            <a:r>
              <a:rPr lang="hu-HU" sz="2400" dirty="0" err="1"/>
              <a:t>code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ABC </a:t>
            </a:r>
            <a:r>
              <a:rPr lang="hu-HU" sz="2400" dirty="0" err="1"/>
              <a:t>buttons</a:t>
            </a:r>
            <a:endParaRPr lang="hu-HU" sz="2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9648D06-C162-7F6E-EC08-50EAA43F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279" y="2318110"/>
            <a:ext cx="3058983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29976-531E-AC69-FC4F-9E888D27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840" y="395450"/>
            <a:ext cx="8001000" cy="1510863"/>
          </a:xfrm>
        </p:spPr>
        <p:txBody>
          <a:bodyPr/>
          <a:lstStyle/>
          <a:p>
            <a:pPr algn="ctr"/>
            <a:r>
              <a:rPr lang="hu-HU" b="1" dirty="0" err="1"/>
              <a:t>Conclusion</a:t>
            </a:r>
            <a:endParaRPr lang="hu-HU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C3A115-4FF1-0E6C-3A64-5A8F361F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50791"/>
            <a:ext cx="6400800" cy="249387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Finished</a:t>
            </a:r>
            <a:r>
              <a:rPr lang="hu-HU" sz="2400" dirty="0"/>
              <a:t> in </a:t>
            </a:r>
            <a:r>
              <a:rPr lang="hu-HU" sz="2400" dirty="0" err="1"/>
              <a:t>time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Managed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assignment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Helped</a:t>
            </a:r>
            <a:r>
              <a:rPr lang="hu-HU" sz="2400" dirty="0"/>
              <a:t>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other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Overcame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problems</a:t>
            </a:r>
            <a:r>
              <a:rPr lang="hu-HU" sz="2400" dirty="0"/>
              <a:t>/</a:t>
            </a:r>
            <a:r>
              <a:rPr lang="hu-HU" sz="2400" dirty="0" err="1"/>
              <a:t>difficulties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Worked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a team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3F1E624-719D-A173-FC01-FC1F1A3CDD32}"/>
              </a:ext>
            </a:extLst>
          </p:cNvPr>
          <p:cNvSpPr txBox="1"/>
          <p:nvPr/>
        </p:nvSpPr>
        <p:spPr>
          <a:xfrm>
            <a:off x="7725713" y="5638799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PHP </a:t>
            </a:r>
            <a:r>
              <a:rPr lang="hu-HU" dirty="0" err="1"/>
              <a:t>developers</a:t>
            </a:r>
            <a:r>
              <a:rPr lang="hu-HU" dirty="0"/>
              <a:t> </a:t>
            </a:r>
            <a:r>
              <a:rPr lang="hu-HU" dirty="0" err="1"/>
              <a:t>wear</a:t>
            </a:r>
            <a:r>
              <a:rPr lang="hu-HU" dirty="0"/>
              <a:t> </a:t>
            </a:r>
            <a:r>
              <a:rPr lang="hu-HU" dirty="0" err="1"/>
              <a:t>glasses</a:t>
            </a:r>
            <a:r>
              <a:rPr lang="hu-HU" dirty="0"/>
              <a:t>?</a:t>
            </a:r>
          </a:p>
          <a:p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can’t</a:t>
            </a:r>
            <a:r>
              <a:rPr lang="hu-HU" dirty="0"/>
              <a:t> C#.</a:t>
            </a:r>
          </a:p>
        </p:txBody>
      </p:sp>
    </p:spTree>
    <p:extLst>
      <p:ext uri="{BB962C8B-B14F-4D97-AF65-F5344CB8AC3E}">
        <p14:creationId xmlns:p14="http://schemas.microsoft.com/office/powerpoint/2010/main" val="2011438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7EC08-28C0-856C-214F-A759AF0AD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769882"/>
            <a:ext cx="8001000" cy="2971801"/>
          </a:xfrm>
        </p:spPr>
        <p:txBody>
          <a:bodyPr/>
          <a:lstStyle/>
          <a:p>
            <a:pPr algn="ctr"/>
            <a:r>
              <a:rPr lang="hu-HU" b="1" dirty="0" err="1"/>
              <a:t>Thank</a:t>
            </a:r>
            <a:r>
              <a:rPr lang="hu-HU" b="1" dirty="0"/>
              <a:t> </a:t>
            </a:r>
            <a:r>
              <a:rPr lang="hu-HU" b="1" dirty="0" err="1"/>
              <a:t>you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your</a:t>
            </a:r>
            <a:r>
              <a:rPr lang="hu-HU" b="1" dirty="0"/>
              <a:t> </a:t>
            </a:r>
            <a:r>
              <a:rPr lang="hu-HU" b="1" dirty="0" err="1"/>
              <a:t>attention</a:t>
            </a:r>
            <a:r>
              <a:rPr lang="hu-HU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6214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103</Words>
  <Application>Microsoft Office PowerPoint</Application>
  <PresentationFormat>Szélesvásznú</PresentationFormat>
  <Paragraphs>37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Szelet</vt:lpstr>
      <vt:lpstr>PHP project</vt:lpstr>
      <vt:lpstr>Plan</vt:lpstr>
      <vt:lpstr>Work-first weeks</vt:lpstr>
      <vt:lpstr>Work-Final weeks</vt:lpstr>
      <vt:lpstr>Communication</vt:lpstr>
      <vt:lpstr>First Version</vt:lpstr>
      <vt:lpstr>Challanges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tothivan2005@gmail.com</dc:creator>
  <cp:lastModifiedBy>tothivan2005@gmail.com</cp:lastModifiedBy>
  <cp:revision>16</cp:revision>
  <dcterms:created xsi:type="dcterms:W3CDTF">2024-03-03T06:11:20Z</dcterms:created>
  <dcterms:modified xsi:type="dcterms:W3CDTF">2024-03-04T06:58:25Z</dcterms:modified>
</cp:coreProperties>
</file>