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B451-3244-4CB2-B95B-412E1EFEEF57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363E2-C02B-44DC-81EA-B5655BCFE4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510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B451-3244-4CB2-B95B-412E1EFEEF57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363E2-C02B-44DC-81EA-B5655BCFE4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078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B451-3244-4CB2-B95B-412E1EFEEF57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363E2-C02B-44DC-81EA-B5655BCFE4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85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B451-3244-4CB2-B95B-412E1EFEEF57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363E2-C02B-44DC-81EA-B5655BCFE4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9926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B451-3244-4CB2-B95B-412E1EFEEF57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363E2-C02B-44DC-81EA-B5655BCFE4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6045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B451-3244-4CB2-B95B-412E1EFEEF57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363E2-C02B-44DC-81EA-B5655BCFE4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4556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B451-3244-4CB2-B95B-412E1EFEEF57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363E2-C02B-44DC-81EA-B5655BCFE4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31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B451-3244-4CB2-B95B-412E1EFEEF57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363E2-C02B-44DC-81EA-B5655BCFE4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890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B451-3244-4CB2-B95B-412E1EFEEF57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363E2-C02B-44DC-81EA-B5655BCFE4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27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B451-3244-4CB2-B95B-412E1EFEEF57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363E2-C02B-44DC-81EA-B5655BCFE4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94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B451-3244-4CB2-B95B-412E1EFEEF57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363E2-C02B-44DC-81EA-B5655BCFE4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37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B451-3244-4CB2-B95B-412E1EFEEF57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363E2-C02B-44DC-81EA-B5655BCFE4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355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B451-3244-4CB2-B95B-412E1EFEEF57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363E2-C02B-44DC-81EA-B5655BCFE4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9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B451-3244-4CB2-B95B-412E1EFEEF57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363E2-C02B-44DC-81EA-B5655BCFE4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51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B451-3244-4CB2-B95B-412E1EFEEF57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363E2-C02B-44DC-81EA-B5655BCFE4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81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B451-3244-4CB2-B95B-412E1EFEEF57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363E2-C02B-44DC-81EA-B5655BCFE4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166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539B451-3244-4CB2-B95B-412E1EFEEF57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08363E2-C02B-44DC-81EA-B5655BCFE4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642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539B451-3244-4CB2-B95B-412E1EFEEF57}" type="datetimeFigureOut">
              <a:rPr lang="hu-HU" smtClean="0"/>
              <a:t>2024. 03. 17.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08363E2-C02B-44DC-81EA-B5655BCFE4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4997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436E6A-0A83-D9F4-3573-BE3789984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730" y="1584436"/>
            <a:ext cx="8676222" cy="1198178"/>
          </a:xfrm>
        </p:spPr>
        <p:txBody>
          <a:bodyPr>
            <a:normAutofit/>
          </a:bodyPr>
          <a:lstStyle/>
          <a:p>
            <a:r>
              <a:rPr lang="hu-HU" sz="5400" b="1" dirty="0"/>
              <a:t>C# project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91032B-47F8-C2B3-B938-7CC276D35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730" y="4398578"/>
            <a:ext cx="8676222" cy="1905000"/>
          </a:xfrm>
        </p:spPr>
        <p:txBody>
          <a:bodyPr/>
          <a:lstStyle/>
          <a:p>
            <a:pPr algn="r"/>
            <a:r>
              <a:rPr lang="hu-HU" dirty="0"/>
              <a:t>Demény Máté</a:t>
            </a:r>
          </a:p>
          <a:p>
            <a:pPr algn="r"/>
            <a:r>
              <a:rPr lang="hu-HU" dirty="0"/>
              <a:t>Tóth Iván</a:t>
            </a:r>
          </a:p>
        </p:txBody>
      </p:sp>
    </p:spTree>
    <p:extLst>
      <p:ext uri="{BB962C8B-B14F-4D97-AF65-F5344CB8AC3E}">
        <p14:creationId xmlns:p14="http://schemas.microsoft.com/office/powerpoint/2010/main" val="358717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3F1AAA-80D8-97C4-DBE8-769BB9B84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208689"/>
          </a:xfrm>
        </p:spPr>
        <p:txBody>
          <a:bodyPr>
            <a:normAutofit/>
          </a:bodyPr>
          <a:lstStyle/>
          <a:p>
            <a:r>
              <a:rPr lang="hu-HU" sz="5400" b="1" dirty="0"/>
              <a:t>Menü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ED3F1EA-26F3-D1CE-14C3-B7BB1B535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51" y="2400042"/>
            <a:ext cx="4577751" cy="18720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DF0EDDE-4E80-8532-16AC-BCAC02E73DC9}"/>
              </a:ext>
            </a:extLst>
          </p:cNvPr>
          <p:cNvSpPr txBox="1"/>
          <p:nvPr/>
        </p:nvSpPr>
        <p:spPr>
          <a:xfrm>
            <a:off x="7652027" y="2400042"/>
            <a:ext cx="3898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menü 5 részből áll amiket a lefele és fölfele nyilak segítségével lehet kiválasztani, a menüpontokat </a:t>
            </a:r>
            <a:r>
              <a:rPr lang="hu-HU" dirty="0" err="1"/>
              <a:t>space</a:t>
            </a:r>
            <a:r>
              <a:rPr lang="hu-HU" dirty="0"/>
              <a:t>-el a visszatérést </a:t>
            </a:r>
            <a:r>
              <a:rPr lang="hu-HU" dirty="0" err="1"/>
              <a:t>backspace</a:t>
            </a:r>
            <a:r>
              <a:rPr lang="hu-HU" dirty="0"/>
              <a:t>-el lehet elvégezni.</a:t>
            </a:r>
          </a:p>
        </p:txBody>
      </p:sp>
    </p:spTree>
    <p:extLst>
      <p:ext uri="{BB962C8B-B14F-4D97-AF65-F5344CB8AC3E}">
        <p14:creationId xmlns:p14="http://schemas.microsoft.com/office/powerpoint/2010/main" val="35227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5976A3-9BCB-7F15-ED4C-AF87DCF96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788275"/>
          </a:xfrm>
        </p:spPr>
        <p:txBody>
          <a:bodyPr>
            <a:normAutofit fontScale="90000"/>
          </a:bodyPr>
          <a:lstStyle/>
          <a:p>
            <a:r>
              <a:rPr lang="hu-HU" dirty="0"/>
              <a:t>Kiíratás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9B1F1A7-DE19-6952-324C-7ED267E18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064" y="4343399"/>
            <a:ext cx="8676222" cy="1905000"/>
          </a:xfrm>
        </p:spPr>
        <p:txBody>
          <a:bodyPr/>
          <a:lstStyle/>
          <a:p>
            <a:r>
              <a:rPr lang="hu-HU" dirty="0"/>
              <a:t>A kiíratás megjeleníti az összes terméket és kiemeli a fogytán lévőket.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E9FBE8D-52EE-86DA-5C44-CEACC81C6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439" y="1780045"/>
            <a:ext cx="8539473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8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6BCD8-BAA1-D958-C055-401A363AE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082565"/>
          </a:xfrm>
        </p:spPr>
        <p:txBody>
          <a:bodyPr>
            <a:normAutofit/>
          </a:bodyPr>
          <a:lstStyle/>
          <a:p>
            <a:r>
              <a:rPr lang="hu-HU" sz="5400" b="1" dirty="0"/>
              <a:t>Hozzáadás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E91685-58F6-B1E5-5DF2-DB007AB1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413" y="2222937"/>
            <a:ext cx="5801710" cy="2412000"/>
          </a:xfrm>
        </p:spPr>
        <p:txBody>
          <a:bodyPr/>
          <a:lstStyle/>
          <a:p>
            <a:pPr algn="l"/>
            <a:r>
              <a:rPr lang="hu-HU" dirty="0"/>
              <a:t>A hozzáadás először megkérdezi, hogy hány terméket szeretne a felhasználó hozzáadni, majd egyesével bekéri a hozzáadandó adatokat.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8345154-0FAC-61EB-DC05-282DD04E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54" y="2233386"/>
            <a:ext cx="3741900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9B020F-0708-BC1F-931E-68E4B8111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52249"/>
            <a:ext cx="8676222" cy="1082566"/>
          </a:xfrm>
        </p:spPr>
        <p:txBody>
          <a:bodyPr>
            <a:noAutofit/>
          </a:bodyPr>
          <a:lstStyle/>
          <a:p>
            <a:r>
              <a:rPr lang="hu-HU" sz="5400" b="1" dirty="0"/>
              <a:t>Leárazás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E70925A-516B-2969-183F-FD574E37D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9890" y="2842139"/>
            <a:ext cx="4888282" cy="1082566"/>
          </a:xfrm>
        </p:spPr>
        <p:txBody>
          <a:bodyPr/>
          <a:lstStyle/>
          <a:p>
            <a:r>
              <a:rPr lang="hu-HU" dirty="0"/>
              <a:t>A leárazás random generál 5 terméket amit leáraz 90%-</a:t>
            </a:r>
            <a:r>
              <a:rPr lang="hu-HU" dirty="0" err="1"/>
              <a:t>ra</a:t>
            </a:r>
            <a:r>
              <a:rPr lang="hu-HU" dirty="0"/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7148EA1-939F-9773-7385-C58EC5CDB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81" y="2299137"/>
            <a:ext cx="5664491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0985A6-A264-6483-DA8C-118BEF8C7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945932"/>
            <a:ext cx="8676222" cy="1692165"/>
          </a:xfrm>
        </p:spPr>
        <p:txBody>
          <a:bodyPr/>
          <a:lstStyle/>
          <a:p>
            <a:r>
              <a:rPr lang="hu-HU" b="1" dirty="0"/>
              <a:t>Köszönjük a figyelmet!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DDE59FB-E340-342C-9D2E-258352D55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86" y="3564721"/>
            <a:ext cx="2912287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78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24</TotalTime>
  <Words>83</Words>
  <Application>Microsoft Office PowerPoint</Application>
  <PresentationFormat>Szélesvásznú</PresentationFormat>
  <Paragraphs>12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Szita</vt:lpstr>
      <vt:lpstr>C# project</vt:lpstr>
      <vt:lpstr>Menü</vt:lpstr>
      <vt:lpstr>Kiíratás</vt:lpstr>
      <vt:lpstr>Hozzáadás</vt:lpstr>
      <vt:lpstr>Leárazás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tothivan2005@gmail.com</dc:creator>
  <cp:lastModifiedBy>tothivan2005@gmail.com</cp:lastModifiedBy>
  <cp:revision>9</cp:revision>
  <dcterms:created xsi:type="dcterms:W3CDTF">2024-03-17T14:04:45Z</dcterms:created>
  <dcterms:modified xsi:type="dcterms:W3CDTF">2024-03-17T14:29:14Z</dcterms:modified>
</cp:coreProperties>
</file>