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35" r:id="rId1"/>
  </p:sldMasterIdLst>
  <p:notesMasterIdLst>
    <p:notesMasterId r:id="rId39"/>
  </p:notesMasterIdLst>
  <p:sldIdLst>
    <p:sldId id="256" r:id="rId2"/>
    <p:sldId id="257" r:id="rId3"/>
    <p:sldId id="324" r:id="rId4"/>
    <p:sldId id="325" r:id="rId5"/>
    <p:sldId id="279" r:id="rId6"/>
    <p:sldId id="290" r:id="rId7"/>
    <p:sldId id="291" r:id="rId8"/>
    <p:sldId id="289" r:id="rId9"/>
    <p:sldId id="292" r:id="rId10"/>
    <p:sldId id="294" r:id="rId11"/>
    <p:sldId id="293" r:id="rId12"/>
    <p:sldId id="297" r:id="rId13"/>
    <p:sldId id="298" r:id="rId14"/>
    <p:sldId id="299" r:id="rId15"/>
    <p:sldId id="300" r:id="rId16"/>
    <p:sldId id="303" r:id="rId17"/>
    <p:sldId id="304" r:id="rId18"/>
    <p:sldId id="321" r:id="rId19"/>
    <p:sldId id="322" r:id="rId20"/>
    <p:sldId id="307" r:id="rId21"/>
    <p:sldId id="309" r:id="rId22"/>
    <p:sldId id="308" r:id="rId23"/>
    <p:sldId id="310" r:id="rId24"/>
    <p:sldId id="316" r:id="rId25"/>
    <p:sldId id="306" r:id="rId26"/>
    <p:sldId id="311" r:id="rId27"/>
    <p:sldId id="317" r:id="rId28"/>
    <p:sldId id="305" r:id="rId29"/>
    <p:sldId id="313" r:id="rId30"/>
    <p:sldId id="318" r:id="rId31"/>
    <p:sldId id="312" r:id="rId32"/>
    <p:sldId id="315" r:id="rId33"/>
    <p:sldId id="319" r:id="rId34"/>
    <p:sldId id="314" r:id="rId35"/>
    <p:sldId id="323" r:id="rId36"/>
    <p:sldId id="320" r:id="rId37"/>
    <p:sldId id="302"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76" autoAdjust="0"/>
    <p:restoredTop sz="94660"/>
  </p:normalViewPr>
  <p:slideViewPr>
    <p:cSldViewPr snapToObjects="1">
      <p:cViewPr>
        <p:scale>
          <a:sx n="100" d="100"/>
          <a:sy n="100" d="100"/>
        </p:scale>
        <p:origin x="-1008"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C7BAA0-EB7F-5E46-BF2F-59E593297F2D}" type="doc">
      <dgm:prSet loTypeId="urn:microsoft.com/office/officeart/2005/8/layout/process3" loCatId="process" qsTypeId="urn:microsoft.com/office/officeart/2005/8/quickstyle/simple4" qsCatId="simple" csTypeId="urn:microsoft.com/office/officeart/2005/8/colors/accent1_2" csCatId="accent1" phldr="1"/>
      <dgm:spPr/>
      <dgm:t>
        <a:bodyPr/>
        <a:lstStyle/>
        <a:p>
          <a:endParaRPr lang="en-US"/>
        </a:p>
      </dgm:t>
    </dgm:pt>
    <dgm:pt modelId="{2D4421DB-0DB2-E44A-9695-2A591A77B9B0}">
      <dgm:prSet phldrT="[Text]" custT="1"/>
      <dgm:spPr/>
      <dgm:t>
        <a:bodyPr/>
        <a:lstStyle/>
        <a:p>
          <a:r>
            <a:rPr lang="en-US" sz="1000" dirty="0" smtClean="0"/>
            <a:t>Requirements Gathering</a:t>
          </a:r>
          <a:endParaRPr lang="en-US" sz="1000" dirty="0"/>
        </a:p>
      </dgm:t>
    </dgm:pt>
    <dgm:pt modelId="{4E11347C-1B72-AA42-911B-2BA14FC39947}" type="parTrans" cxnId="{25D0D34A-182E-F543-8C4F-8A41423544A2}">
      <dgm:prSet/>
      <dgm:spPr/>
      <dgm:t>
        <a:bodyPr/>
        <a:lstStyle/>
        <a:p>
          <a:endParaRPr lang="en-US"/>
        </a:p>
      </dgm:t>
    </dgm:pt>
    <dgm:pt modelId="{2BF0C940-644A-5747-9A73-182C19975990}" type="sibTrans" cxnId="{25D0D34A-182E-F543-8C4F-8A41423544A2}">
      <dgm:prSet/>
      <dgm:spPr/>
      <dgm:t>
        <a:bodyPr/>
        <a:lstStyle/>
        <a:p>
          <a:endParaRPr lang="en-US"/>
        </a:p>
      </dgm:t>
    </dgm:pt>
    <dgm:pt modelId="{ABC28C82-25ED-7D41-A488-AACA856B19B3}">
      <dgm:prSet phldrT="[Text]" custT="1"/>
      <dgm:spPr/>
      <dgm:t>
        <a:bodyPr/>
        <a:lstStyle/>
        <a:p>
          <a:r>
            <a:rPr lang="en-US" sz="1000" dirty="0" smtClean="0"/>
            <a:t>Surveys</a:t>
          </a:r>
          <a:endParaRPr lang="en-US" sz="1000" dirty="0"/>
        </a:p>
      </dgm:t>
    </dgm:pt>
    <dgm:pt modelId="{2B4B0B0E-7161-454B-80BA-8494F8F37F2C}" type="parTrans" cxnId="{F466FBA4-A9AC-D340-AAE6-A8534C78F2B9}">
      <dgm:prSet/>
      <dgm:spPr/>
      <dgm:t>
        <a:bodyPr/>
        <a:lstStyle/>
        <a:p>
          <a:endParaRPr lang="en-US"/>
        </a:p>
      </dgm:t>
    </dgm:pt>
    <dgm:pt modelId="{D4ADABE4-A9E6-D94A-8614-D6D0C79935D1}" type="sibTrans" cxnId="{F466FBA4-A9AC-D340-AAE6-A8534C78F2B9}">
      <dgm:prSet/>
      <dgm:spPr/>
      <dgm:t>
        <a:bodyPr/>
        <a:lstStyle/>
        <a:p>
          <a:endParaRPr lang="en-US"/>
        </a:p>
      </dgm:t>
    </dgm:pt>
    <dgm:pt modelId="{4CC99247-6F06-0045-8B62-0016FE8BC071}">
      <dgm:prSet phldrT="[Text]" custT="1"/>
      <dgm:spPr/>
      <dgm:t>
        <a:bodyPr/>
        <a:lstStyle/>
        <a:p>
          <a:r>
            <a:rPr lang="en-US" sz="1000" dirty="0" smtClean="0"/>
            <a:t>Specification</a:t>
          </a:r>
          <a:endParaRPr lang="en-US" sz="1000" dirty="0"/>
        </a:p>
      </dgm:t>
    </dgm:pt>
    <dgm:pt modelId="{130418C5-15E5-AD48-96A9-BE6C94EEB0BD}" type="parTrans" cxnId="{761608D0-5688-FA45-B371-E8900C15F636}">
      <dgm:prSet/>
      <dgm:spPr/>
      <dgm:t>
        <a:bodyPr/>
        <a:lstStyle/>
        <a:p>
          <a:endParaRPr lang="en-US"/>
        </a:p>
      </dgm:t>
    </dgm:pt>
    <dgm:pt modelId="{67E7D2A4-4A26-1548-A5B1-442FAF2D2B0D}" type="sibTrans" cxnId="{761608D0-5688-FA45-B371-E8900C15F636}">
      <dgm:prSet/>
      <dgm:spPr/>
      <dgm:t>
        <a:bodyPr/>
        <a:lstStyle/>
        <a:p>
          <a:endParaRPr lang="en-US"/>
        </a:p>
      </dgm:t>
    </dgm:pt>
    <dgm:pt modelId="{44817909-A2D7-D74A-B726-7E9AA5767DC4}">
      <dgm:prSet phldrT="[Text]" custT="1"/>
      <dgm:spPr/>
      <dgm:t>
        <a:bodyPr/>
        <a:lstStyle/>
        <a:p>
          <a:r>
            <a:rPr lang="en-US" sz="1000" dirty="0" smtClean="0"/>
            <a:t>UML</a:t>
          </a:r>
          <a:endParaRPr lang="en-US" sz="1000" dirty="0"/>
        </a:p>
      </dgm:t>
    </dgm:pt>
    <dgm:pt modelId="{5ACF6AEC-AD27-C74C-834D-18169838BD84}" type="parTrans" cxnId="{451C3E5D-3695-3341-8385-4E695ED3617E}">
      <dgm:prSet/>
      <dgm:spPr/>
      <dgm:t>
        <a:bodyPr/>
        <a:lstStyle/>
        <a:p>
          <a:endParaRPr lang="en-US"/>
        </a:p>
      </dgm:t>
    </dgm:pt>
    <dgm:pt modelId="{716C2B3F-3F86-3345-88AE-F63A14725519}" type="sibTrans" cxnId="{451C3E5D-3695-3341-8385-4E695ED3617E}">
      <dgm:prSet/>
      <dgm:spPr/>
      <dgm:t>
        <a:bodyPr/>
        <a:lstStyle/>
        <a:p>
          <a:endParaRPr lang="en-US"/>
        </a:p>
      </dgm:t>
    </dgm:pt>
    <dgm:pt modelId="{541D7744-165E-1D41-B5E3-DE1E84D7E172}">
      <dgm:prSet phldrT="[Text]" custT="1"/>
      <dgm:spPr/>
      <dgm:t>
        <a:bodyPr/>
        <a:lstStyle/>
        <a:p>
          <a:r>
            <a:rPr lang="en-US" sz="1000" dirty="0" smtClean="0"/>
            <a:t>Implementation</a:t>
          </a:r>
          <a:endParaRPr lang="en-US" sz="1000" dirty="0"/>
        </a:p>
      </dgm:t>
    </dgm:pt>
    <dgm:pt modelId="{F56B0A83-6A47-3941-9EAB-7A2E474E341A}" type="parTrans" cxnId="{B8484F20-BBAF-5F45-9DCC-725F42451408}">
      <dgm:prSet/>
      <dgm:spPr/>
      <dgm:t>
        <a:bodyPr/>
        <a:lstStyle/>
        <a:p>
          <a:endParaRPr lang="en-US"/>
        </a:p>
      </dgm:t>
    </dgm:pt>
    <dgm:pt modelId="{9A7C7188-26BA-4E4C-A14E-9875345F212E}" type="sibTrans" cxnId="{B8484F20-BBAF-5F45-9DCC-725F42451408}">
      <dgm:prSet/>
      <dgm:spPr/>
      <dgm:t>
        <a:bodyPr/>
        <a:lstStyle/>
        <a:p>
          <a:endParaRPr lang="en-US"/>
        </a:p>
      </dgm:t>
    </dgm:pt>
    <dgm:pt modelId="{9E31AA6C-0541-9F4B-A907-C88B3061641F}">
      <dgm:prSet phldrT="[Text]" custT="1"/>
      <dgm:spPr/>
      <dgm:t>
        <a:bodyPr/>
        <a:lstStyle/>
        <a:p>
          <a:r>
            <a:rPr lang="en-US" sz="1000" dirty="0" smtClean="0"/>
            <a:t>Software code</a:t>
          </a:r>
          <a:endParaRPr lang="en-US" sz="1000" dirty="0"/>
        </a:p>
      </dgm:t>
    </dgm:pt>
    <dgm:pt modelId="{8991635B-9BFA-2E43-AC9F-733A0DC5BFAD}" type="parTrans" cxnId="{9A275BAB-EACC-E148-837A-AA4B5CD714F6}">
      <dgm:prSet/>
      <dgm:spPr/>
      <dgm:t>
        <a:bodyPr/>
        <a:lstStyle/>
        <a:p>
          <a:endParaRPr lang="en-US"/>
        </a:p>
      </dgm:t>
    </dgm:pt>
    <dgm:pt modelId="{3AB5602D-B5EE-CA41-832B-81D2342E609F}" type="sibTrans" cxnId="{9A275BAB-EACC-E148-837A-AA4B5CD714F6}">
      <dgm:prSet/>
      <dgm:spPr/>
      <dgm:t>
        <a:bodyPr/>
        <a:lstStyle/>
        <a:p>
          <a:endParaRPr lang="en-US"/>
        </a:p>
      </dgm:t>
    </dgm:pt>
    <dgm:pt modelId="{0A18F922-463B-DE4F-B7F1-307ED212215A}">
      <dgm:prSet phldrT="[Text]" custT="1"/>
      <dgm:spPr/>
      <dgm:t>
        <a:bodyPr/>
        <a:lstStyle/>
        <a:p>
          <a:r>
            <a:rPr lang="en-US" sz="1000" dirty="0" smtClean="0"/>
            <a:t>User studies</a:t>
          </a:r>
          <a:endParaRPr lang="en-US" sz="1000" dirty="0"/>
        </a:p>
      </dgm:t>
    </dgm:pt>
    <dgm:pt modelId="{9165C6B1-2B8D-D540-947A-078647A712E3}" type="parTrans" cxnId="{43F0B797-4E03-AE46-89B3-02CDC8A2B6B9}">
      <dgm:prSet/>
      <dgm:spPr/>
      <dgm:t>
        <a:bodyPr/>
        <a:lstStyle/>
        <a:p>
          <a:endParaRPr lang="en-US"/>
        </a:p>
      </dgm:t>
    </dgm:pt>
    <dgm:pt modelId="{C661D3DD-CC30-3944-A34A-B6D33FD19AAB}" type="sibTrans" cxnId="{43F0B797-4E03-AE46-89B3-02CDC8A2B6B9}">
      <dgm:prSet/>
      <dgm:spPr/>
      <dgm:t>
        <a:bodyPr/>
        <a:lstStyle/>
        <a:p>
          <a:endParaRPr lang="en-US"/>
        </a:p>
      </dgm:t>
    </dgm:pt>
    <dgm:pt modelId="{46B030A3-F9B2-A840-83B2-DBDA963E0DCE}">
      <dgm:prSet phldrT="[Text]" custT="1"/>
      <dgm:spPr/>
      <dgm:t>
        <a:bodyPr/>
        <a:lstStyle/>
        <a:p>
          <a:r>
            <a:rPr lang="en-US" sz="1000" dirty="0" smtClean="0"/>
            <a:t>Focus groups</a:t>
          </a:r>
          <a:endParaRPr lang="en-US" sz="1000" dirty="0"/>
        </a:p>
      </dgm:t>
    </dgm:pt>
    <dgm:pt modelId="{ABB60F22-9848-AB42-ABFF-06EC260D1CB3}" type="parTrans" cxnId="{C242A345-1739-CD41-B46A-87904AB132C3}">
      <dgm:prSet/>
      <dgm:spPr/>
      <dgm:t>
        <a:bodyPr/>
        <a:lstStyle/>
        <a:p>
          <a:endParaRPr lang="en-US"/>
        </a:p>
      </dgm:t>
    </dgm:pt>
    <dgm:pt modelId="{5F0AD634-32D0-704E-B408-91428C63172C}" type="sibTrans" cxnId="{C242A345-1739-CD41-B46A-87904AB132C3}">
      <dgm:prSet/>
      <dgm:spPr/>
      <dgm:t>
        <a:bodyPr/>
        <a:lstStyle/>
        <a:p>
          <a:endParaRPr lang="en-US"/>
        </a:p>
      </dgm:t>
    </dgm:pt>
    <dgm:pt modelId="{F7DC9F71-5269-3D4B-BBF3-97EFCEE40452}">
      <dgm:prSet phldrT="[Text]" custT="1"/>
      <dgm:spPr/>
      <dgm:t>
        <a:bodyPr/>
        <a:lstStyle/>
        <a:p>
          <a:r>
            <a:rPr lang="en-US" sz="1000" b="0" dirty="0" smtClean="0">
              <a:solidFill>
                <a:schemeClr val="tx1"/>
              </a:solidFill>
            </a:rPr>
            <a:t>Use Cases</a:t>
          </a:r>
          <a:endParaRPr lang="en-US" sz="1000" b="0" dirty="0">
            <a:solidFill>
              <a:schemeClr val="tx1"/>
            </a:solidFill>
          </a:endParaRPr>
        </a:p>
      </dgm:t>
    </dgm:pt>
    <dgm:pt modelId="{7C22D4CE-BE44-D742-B240-496271BBE29D}" type="parTrans" cxnId="{CC79F0A1-3241-E746-B5FC-5ECDE4D4F396}">
      <dgm:prSet/>
      <dgm:spPr/>
      <dgm:t>
        <a:bodyPr/>
        <a:lstStyle/>
        <a:p>
          <a:endParaRPr lang="en-US"/>
        </a:p>
      </dgm:t>
    </dgm:pt>
    <dgm:pt modelId="{EC2C2404-679F-D94B-A3A8-1B0D9820CB85}" type="sibTrans" cxnId="{CC79F0A1-3241-E746-B5FC-5ECDE4D4F396}">
      <dgm:prSet/>
      <dgm:spPr/>
      <dgm:t>
        <a:bodyPr/>
        <a:lstStyle/>
        <a:p>
          <a:endParaRPr lang="en-US"/>
        </a:p>
      </dgm:t>
    </dgm:pt>
    <dgm:pt modelId="{AF680D41-7BE2-BF4B-923E-9302A5FA737D}">
      <dgm:prSet phldrT="[Text]" custT="1"/>
      <dgm:spPr/>
      <dgm:t>
        <a:bodyPr/>
        <a:lstStyle/>
        <a:p>
          <a:r>
            <a:rPr lang="en-US" sz="1000" dirty="0" smtClean="0"/>
            <a:t>Scenarios</a:t>
          </a:r>
          <a:endParaRPr lang="en-US" sz="1000" dirty="0"/>
        </a:p>
      </dgm:t>
    </dgm:pt>
    <dgm:pt modelId="{6174E751-4CAB-7848-86BD-8971C7E3D1CA}" type="parTrans" cxnId="{11C1814E-4C0F-1E46-9780-9840484EB9A7}">
      <dgm:prSet/>
      <dgm:spPr/>
      <dgm:t>
        <a:bodyPr/>
        <a:lstStyle/>
        <a:p>
          <a:endParaRPr lang="en-US"/>
        </a:p>
      </dgm:t>
    </dgm:pt>
    <dgm:pt modelId="{73BD43B9-3858-5246-AA84-11036679B8BB}" type="sibTrans" cxnId="{11C1814E-4C0F-1E46-9780-9840484EB9A7}">
      <dgm:prSet/>
      <dgm:spPr/>
      <dgm:t>
        <a:bodyPr/>
        <a:lstStyle/>
        <a:p>
          <a:endParaRPr lang="en-US"/>
        </a:p>
      </dgm:t>
    </dgm:pt>
    <dgm:pt modelId="{69E4254F-A862-A945-BA40-E3E61E87EB08}">
      <dgm:prSet phldrT="[Text]" custT="1"/>
      <dgm:spPr/>
      <dgm:t>
        <a:bodyPr/>
        <a:lstStyle/>
        <a:p>
          <a:r>
            <a:rPr lang="en-US" sz="1000" dirty="0" smtClean="0"/>
            <a:t>Storyboards</a:t>
          </a:r>
          <a:endParaRPr lang="en-US" sz="1000" dirty="0"/>
        </a:p>
      </dgm:t>
    </dgm:pt>
    <dgm:pt modelId="{3A7CC3A6-AC8F-3344-AF85-1201D8742D08}" type="parTrans" cxnId="{CE191FA1-B7D4-8F4A-919B-57E4C3509BC3}">
      <dgm:prSet/>
      <dgm:spPr/>
      <dgm:t>
        <a:bodyPr/>
        <a:lstStyle/>
        <a:p>
          <a:endParaRPr lang="en-US"/>
        </a:p>
      </dgm:t>
    </dgm:pt>
    <dgm:pt modelId="{882B34A6-95F7-9246-8D58-EE190201A079}" type="sibTrans" cxnId="{CE191FA1-B7D4-8F4A-919B-57E4C3509BC3}">
      <dgm:prSet/>
      <dgm:spPr/>
      <dgm:t>
        <a:bodyPr/>
        <a:lstStyle/>
        <a:p>
          <a:endParaRPr lang="en-US"/>
        </a:p>
      </dgm:t>
    </dgm:pt>
    <dgm:pt modelId="{CD9D7FB4-5A2F-4648-979C-68CFF587DF1B}">
      <dgm:prSet phldrT="[Text]" custT="1"/>
      <dgm:spPr/>
      <dgm:t>
        <a:bodyPr/>
        <a:lstStyle/>
        <a:p>
          <a:r>
            <a:rPr lang="en-US" sz="1000" dirty="0" smtClean="0"/>
            <a:t>APIs</a:t>
          </a:r>
          <a:endParaRPr lang="en-US" sz="1000" dirty="0"/>
        </a:p>
      </dgm:t>
    </dgm:pt>
    <dgm:pt modelId="{6A4C7803-AB9C-4F48-BC1D-AC670EADA3F5}" type="parTrans" cxnId="{8E64596D-328A-0D4E-9F6C-70CC3086558A}">
      <dgm:prSet/>
      <dgm:spPr/>
      <dgm:t>
        <a:bodyPr/>
        <a:lstStyle/>
        <a:p>
          <a:endParaRPr lang="en-US"/>
        </a:p>
      </dgm:t>
    </dgm:pt>
    <dgm:pt modelId="{65F44901-2971-564B-865C-603C864DB96C}" type="sibTrans" cxnId="{8E64596D-328A-0D4E-9F6C-70CC3086558A}">
      <dgm:prSet/>
      <dgm:spPr/>
      <dgm:t>
        <a:bodyPr/>
        <a:lstStyle/>
        <a:p>
          <a:endParaRPr lang="en-US"/>
        </a:p>
      </dgm:t>
    </dgm:pt>
    <dgm:pt modelId="{A8BB1B89-FBC6-AA44-90ED-47278DEA42A9}">
      <dgm:prSet phldrT="[Text]" custT="1"/>
      <dgm:spPr/>
      <dgm:t>
        <a:bodyPr/>
        <a:lstStyle/>
        <a:p>
          <a:r>
            <a:rPr lang="en-US" sz="1000" dirty="0" smtClean="0"/>
            <a:t>Document formats</a:t>
          </a:r>
          <a:endParaRPr lang="en-US" sz="1000" dirty="0"/>
        </a:p>
      </dgm:t>
    </dgm:pt>
    <dgm:pt modelId="{401DE5E0-A6A2-8048-BCD8-CFA90674515C}" type="parTrans" cxnId="{19DD53F8-C881-8141-ABE2-FAC1AB3403E3}">
      <dgm:prSet/>
      <dgm:spPr/>
      <dgm:t>
        <a:bodyPr/>
        <a:lstStyle/>
        <a:p>
          <a:endParaRPr lang="en-US"/>
        </a:p>
      </dgm:t>
    </dgm:pt>
    <dgm:pt modelId="{B44F451E-912F-9D43-933E-8EB0E6C87737}" type="sibTrans" cxnId="{19DD53F8-C881-8141-ABE2-FAC1AB3403E3}">
      <dgm:prSet/>
      <dgm:spPr/>
      <dgm:t>
        <a:bodyPr/>
        <a:lstStyle/>
        <a:p>
          <a:endParaRPr lang="en-US"/>
        </a:p>
      </dgm:t>
    </dgm:pt>
    <dgm:pt modelId="{9A9F795A-2600-1441-9227-3CB8ABE0348A}">
      <dgm:prSet phldrT="[Text]" custT="1"/>
      <dgm:spPr/>
      <dgm:t>
        <a:bodyPr/>
        <a:lstStyle/>
        <a:p>
          <a:r>
            <a:rPr lang="en-US" sz="1000" dirty="0" smtClean="0"/>
            <a:t>Testing</a:t>
          </a:r>
          <a:endParaRPr lang="en-US" sz="1000" dirty="0"/>
        </a:p>
      </dgm:t>
    </dgm:pt>
    <dgm:pt modelId="{FC394745-8960-3C46-B0D6-1DBD2D21A360}" type="parTrans" cxnId="{BE218D14-83FE-0E4E-9AFF-2048A41E5A36}">
      <dgm:prSet/>
      <dgm:spPr/>
      <dgm:t>
        <a:bodyPr/>
        <a:lstStyle/>
        <a:p>
          <a:endParaRPr lang="en-US"/>
        </a:p>
      </dgm:t>
    </dgm:pt>
    <dgm:pt modelId="{46FE48E6-823B-6B49-ACE4-6EF8DCC725DC}" type="sibTrans" cxnId="{BE218D14-83FE-0E4E-9AFF-2048A41E5A36}">
      <dgm:prSet/>
      <dgm:spPr/>
      <dgm:t>
        <a:bodyPr/>
        <a:lstStyle/>
        <a:p>
          <a:endParaRPr lang="en-US"/>
        </a:p>
      </dgm:t>
    </dgm:pt>
    <dgm:pt modelId="{B7FCE63A-ED14-9D44-B4C7-FC9242C47FD2}">
      <dgm:prSet phldrT="[Text]" custT="1"/>
      <dgm:spPr/>
      <dgm:t>
        <a:bodyPr/>
        <a:lstStyle/>
        <a:p>
          <a:r>
            <a:rPr lang="en-US" sz="1000" dirty="0" smtClean="0"/>
            <a:t>Unit Tests</a:t>
          </a:r>
          <a:endParaRPr lang="en-US" sz="1000" dirty="0"/>
        </a:p>
      </dgm:t>
    </dgm:pt>
    <dgm:pt modelId="{D1E50576-B835-E744-86DF-7DBA95FB4B54}" type="parTrans" cxnId="{60BF312F-BCAE-2B4F-BD81-B3DCE1354DA1}">
      <dgm:prSet/>
      <dgm:spPr/>
      <dgm:t>
        <a:bodyPr/>
        <a:lstStyle/>
        <a:p>
          <a:endParaRPr lang="en-US"/>
        </a:p>
      </dgm:t>
    </dgm:pt>
    <dgm:pt modelId="{E2C71620-D00A-324C-ABB0-07873498F557}" type="sibTrans" cxnId="{60BF312F-BCAE-2B4F-BD81-B3DCE1354DA1}">
      <dgm:prSet/>
      <dgm:spPr/>
      <dgm:t>
        <a:bodyPr/>
        <a:lstStyle/>
        <a:p>
          <a:endParaRPr lang="en-US"/>
        </a:p>
      </dgm:t>
    </dgm:pt>
    <dgm:pt modelId="{47635119-C288-CE41-BEAC-7D0CEC2E09DF}">
      <dgm:prSet phldrT="[Text]" custT="1"/>
      <dgm:spPr/>
      <dgm:t>
        <a:bodyPr/>
        <a:lstStyle/>
        <a:p>
          <a:r>
            <a:rPr lang="en-US" sz="1000" dirty="0" smtClean="0"/>
            <a:t>Black Box Tests</a:t>
          </a:r>
          <a:endParaRPr lang="en-US" sz="1000" dirty="0"/>
        </a:p>
      </dgm:t>
    </dgm:pt>
    <dgm:pt modelId="{D5669935-9611-F044-9161-A4E736C0578A}" type="parTrans" cxnId="{5AAD77A7-120F-EA44-8926-A0FD5573BAFA}">
      <dgm:prSet/>
      <dgm:spPr/>
      <dgm:t>
        <a:bodyPr/>
        <a:lstStyle/>
        <a:p>
          <a:endParaRPr lang="en-US"/>
        </a:p>
      </dgm:t>
    </dgm:pt>
    <dgm:pt modelId="{4E7623AB-4FEF-ED4B-87D4-903CDBD9C44B}" type="sibTrans" cxnId="{5AAD77A7-120F-EA44-8926-A0FD5573BAFA}">
      <dgm:prSet/>
      <dgm:spPr/>
      <dgm:t>
        <a:bodyPr/>
        <a:lstStyle/>
        <a:p>
          <a:endParaRPr lang="en-US"/>
        </a:p>
      </dgm:t>
    </dgm:pt>
    <dgm:pt modelId="{B457AFF3-8E59-3C43-AC89-606B7394CB6B}">
      <dgm:prSet phldrT="[Text]" custT="1"/>
      <dgm:spPr/>
      <dgm:t>
        <a:bodyPr/>
        <a:lstStyle/>
        <a:p>
          <a:r>
            <a:rPr lang="en-US" sz="1000" dirty="0" smtClean="0"/>
            <a:t>Etc…</a:t>
          </a:r>
          <a:endParaRPr lang="en-US" sz="1000" dirty="0"/>
        </a:p>
      </dgm:t>
    </dgm:pt>
    <dgm:pt modelId="{4321F372-4266-6643-993F-2F857F1F312C}" type="parTrans" cxnId="{13E2F552-0E96-784E-977F-597BA2178906}">
      <dgm:prSet/>
      <dgm:spPr/>
      <dgm:t>
        <a:bodyPr/>
        <a:lstStyle/>
        <a:p>
          <a:endParaRPr lang="en-US"/>
        </a:p>
      </dgm:t>
    </dgm:pt>
    <dgm:pt modelId="{D1EC06E9-9891-7E46-94A0-E35280F8F7A0}" type="sibTrans" cxnId="{13E2F552-0E96-784E-977F-597BA2178906}">
      <dgm:prSet/>
      <dgm:spPr/>
      <dgm:t>
        <a:bodyPr/>
        <a:lstStyle/>
        <a:p>
          <a:endParaRPr lang="en-US"/>
        </a:p>
      </dgm:t>
    </dgm:pt>
    <dgm:pt modelId="{3BAEC650-6B47-CE4E-A1D4-F07389F7AC9F}">
      <dgm:prSet phldrT="[Text]" custT="1"/>
      <dgm:spPr/>
      <dgm:t>
        <a:bodyPr/>
        <a:lstStyle/>
        <a:p>
          <a:r>
            <a:rPr lang="en-US" sz="1000" dirty="0" smtClean="0"/>
            <a:t>Deployment</a:t>
          </a:r>
          <a:endParaRPr lang="en-US" sz="1000" dirty="0"/>
        </a:p>
      </dgm:t>
    </dgm:pt>
    <dgm:pt modelId="{ABCD1947-E0F4-4C4C-8A9B-B09B58412660}" type="parTrans" cxnId="{AAD0763E-F540-634A-94D5-A421B7509091}">
      <dgm:prSet/>
      <dgm:spPr/>
      <dgm:t>
        <a:bodyPr/>
        <a:lstStyle/>
        <a:p>
          <a:endParaRPr lang="en-US"/>
        </a:p>
      </dgm:t>
    </dgm:pt>
    <dgm:pt modelId="{D42FDB5E-F3CC-514F-9443-3A974F1A8EA5}" type="sibTrans" cxnId="{AAD0763E-F540-634A-94D5-A421B7509091}">
      <dgm:prSet/>
      <dgm:spPr/>
      <dgm:t>
        <a:bodyPr/>
        <a:lstStyle/>
        <a:p>
          <a:endParaRPr lang="en-US"/>
        </a:p>
      </dgm:t>
    </dgm:pt>
    <dgm:pt modelId="{CD26406B-80D9-E040-AFA1-C03AD3C615A3}">
      <dgm:prSet phldrT="[Text]" custT="1"/>
      <dgm:spPr/>
      <dgm:t>
        <a:bodyPr/>
        <a:lstStyle/>
        <a:p>
          <a:r>
            <a:rPr lang="en-US" sz="1000" dirty="0" smtClean="0"/>
            <a:t>Configuration</a:t>
          </a:r>
          <a:endParaRPr lang="en-US" sz="1000" dirty="0"/>
        </a:p>
      </dgm:t>
    </dgm:pt>
    <dgm:pt modelId="{DBC15738-3DF0-454C-B1C2-3CE02D51BB40}" type="parTrans" cxnId="{CBFF316C-71BD-0745-A543-6D20F4893A99}">
      <dgm:prSet/>
      <dgm:spPr/>
      <dgm:t>
        <a:bodyPr/>
        <a:lstStyle/>
        <a:p>
          <a:endParaRPr lang="en-US"/>
        </a:p>
      </dgm:t>
    </dgm:pt>
    <dgm:pt modelId="{C67AA5AE-0CA0-5040-8F9B-65F3C8C81037}" type="sibTrans" cxnId="{CBFF316C-71BD-0745-A543-6D20F4893A99}">
      <dgm:prSet/>
      <dgm:spPr/>
      <dgm:t>
        <a:bodyPr/>
        <a:lstStyle/>
        <a:p>
          <a:endParaRPr lang="en-US"/>
        </a:p>
      </dgm:t>
    </dgm:pt>
    <dgm:pt modelId="{702556F6-8D97-7346-A9D3-41E9FB4A2C66}">
      <dgm:prSet phldrT="[Text]" custT="1"/>
      <dgm:spPr/>
      <dgm:t>
        <a:bodyPr/>
        <a:lstStyle/>
        <a:p>
          <a:r>
            <a:rPr lang="en-US" sz="1000" dirty="0" smtClean="0"/>
            <a:t>Bug Tracking</a:t>
          </a:r>
          <a:endParaRPr lang="en-US" sz="1000" dirty="0"/>
        </a:p>
      </dgm:t>
    </dgm:pt>
    <dgm:pt modelId="{A0791AFC-19B4-BB48-A8DA-B6037D6E7E23}" type="parTrans" cxnId="{9831B07B-DE50-B243-A149-62F53D7A9074}">
      <dgm:prSet/>
      <dgm:spPr/>
      <dgm:t>
        <a:bodyPr/>
        <a:lstStyle/>
        <a:p>
          <a:endParaRPr lang="en-US"/>
        </a:p>
      </dgm:t>
    </dgm:pt>
    <dgm:pt modelId="{4F8FA5A7-1893-9844-9F97-3C77F11FEC24}" type="sibTrans" cxnId="{9831B07B-DE50-B243-A149-62F53D7A9074}">
      <dgm:prSet/>
      <dgm:spPr/>
      <dgm:t>
        <a:bodyPr/>
        <a:lstStyle/>
        <a:p>
          <a:endParaRPr lang="en-US"/>
        </a:p>
      </dgm:t>
    </dgm:pt>
    <dgm:pt modelId="{43FBB833-FB5F-5649-B610-35820E5E7767}">
      <dgm:prSet phldrT="[Text]" custT="1"/>
      <dgm:spPr/>
      <dgm:t>
        <a:bodyPr/>
        <a:lstStyle/>
        <a:p>
          <a:r>
            <a:rPr lang="en-US" sz="1000" dirty="0" smtClean="0"/>
            <a:t>User Support</a:t>
          </a:r>
          <a:endParaRPr lang="en-US" sz="1000" dirty="0"/>
        </a:p>
      </dgm:t>
    </dgm:pt>
    <dgm:pt modelId="{A591329D-C3C4-2A4A-A8FB-4BA305287A7D}" type="parTrans" cxnId="{7E293948-F6D8-434A-9025-AFAFC333FE80}">
      <dgm:prSet/>
      <dgm:spPr/>
      <dgm:t>
        <a:bodyPr/>
        <a:lstStyle/>
        <a:p>
          <a:endParaRPr lang="en-US"/>
        </a:p>
      </dgm:t>
    </dgm:pt>
    <dgm:pt modelId="{40040595-98FA-CA4B-8722-B0DB563A6690}" type="sibTrans" cxnId="{7E293948-F6D8-434A-9025-AFAFC333FE80}">
      <dgm:prSet/>
      <dgm:spPr/>
      <dgm:t>
        <a:bodyPr/>
        <a:lstStyle/>
        <a:p>
          <a:endParaRPr lang="en-US"/>
        </a:p>
      </dgm:t>
    </dgm:pt>
    <dgm:pt modelId="{A15DF09A-8FDE-1C48-9C2B-680B7916171C}">
      <dgm:prSet phldrT="[Text]" custT="1"/>
      <dgm:spPr/>
      <dgm:t>
        <a:bodyPr/>
        <a:lstStyle/>
        <a:p>
          <a:r>
            <a:rPr lang="en-US" sz="1000" dirty="0" smtClean="0"/>
            <a:t>Design</a:t>
          </a:r>
          <a:endParaRPr lang="en-US" sz="1000" dirty="0"/>
        </a:p>
      </dgm:t>
    </dgm:pt>
    <dgm:pt modelId="{485D0819-317F-A849-B46F-3B37BB0609C4}" type="parTrans" cxnId="{0A126912-F034-D04F-B766-31E843ACCDA7}">
      <dgm:prSet/>
      <dgm:spPr/>
      <dgm:t>
        <a:bodyPr/>
        <a:lstStyle/>
        <a:p>
          <a:endParaRPr lang="en-US"/>
        </a:p>
      </dgm:t>
    </dgm:pt>
    <dgm:pt modelId="{6795AACE-BBBA-124F-80A8-F9098FFCF3B6}" type="sibTrans" cxnId="{0A126912-F034-D04F-B766-31E843ACCDA7}">
      <dgm:prSet/>
      <dgm:spPr/>
      <dgm:t>
        <a:bodyPr/>
        <a:lstStyle/>
        <a:p>
          <a:endParaRPr lang="en-US"/>
        </a:p>
      </dgm:t>
    </dgm:pt>
    <dgm:pt modelId="{1F682CA9-84CB-ED40-8FCE-707807549908}">
      <dgm:prSet phldrT="[Text]" custT="1"/>
      <dgm:spPr/>
      <dgm:t>
        <a:bodyPr/>
        <a:lstStyle/>
        <a:p>
          <a:r>
            <a:rPr lang="en-US" sz="1000" dirty="0" smtClean="0"/>
            <a:t>UML</a:t>
          </a:r>
          <a:endParaRPr lang="en-US" sz="1000" dirty="0"/>
        </a:p>
      </dgm:t>
    </dgm:pt>
    <dgm:pt modelId="{FE500605-9C1A-8748-B6BD-5F7574A093DB}" type="parTrans" cxnId="{05BEABA9-53A1-C74B-BA9D-29E1C99903CE}">
      <dgm:prSet/>
      <dgm:spPr/>
      <dgm:t>
        <a:bodyPr/>
        <a:lstStyle/>
        <a:p>
          <a:endParaRPr lang="en-US"/>
        </a:p>
      </dgm:t>
    </dgm:pt>
    <dgm:pt modelId="{86AAE68C-E8F0-274B-893F-9F762E08E050}" type="sibTrans" cxnId="{05BEABA9-53A1-C74B-BA9D-29E1C99903CE}">
      <dgm:prSet/>
      <dgm:spPr/>
      <dgm:t>
        <a:bodyPr/>
        <a:lstStyle/>
        <a:p>
          <a:endParaRPr lang="en-US"/>
        </a:p>
      </dgm:t>
    </dgm:pt>
    <dgm:pt modelId="{896ED465-09D6-1042-BCAB-30337B741872}">
      <dgm:prSet phldrT="[Text]" custT="1"/>
      <dgm:spPr/>
      <dgm:t>
        <a:bodyPr/>
        <a:lstStyle/>
        <a:p>
          <a:r>
            <a:rPr lang="en-US" sz="1000" dirty="0" smtClean="0"/>
            <a:t>Class Diagrams</a:t>
          </a:r>
          <a:endParaRPr lang="en-US" sz="1000" dirty="0"/>
        </a:p>
      </dgm:t>
    </dgm:pt>
    <dgm:pt modelId="{AF83797E-25F8-5340-BC0F-FA8549CFCD3C}" type="parTrans" cxnId="{13E78071-52BB-8F45-A4E7-CB1F16874C11}">
      <dgm:prSet/>
      <dgm:spPr/>
      <dgm:t>
        <a:bodyPr/>
        <a:lstStyle/>
        <a:p>
          <a:endParaRPr lang="en-US"/>
        </a:p>
      </dgm:t>
    </dgm:pt>
    <dgm:pt modelId="{A280F9CC-B3AC-294B-8DAD-53F25AEC7E3A}" type="sibTrans" cxnId="{13E78071-52BB-8F45-A4E7-CB1F16874C11}">
      <dgm:prSet/>
      <dgm:spPr/>
      <dgm:t>
        <a:bodyPr/>
        <a:lstStyle/>
        <a:p>
          <a:endParaRPr lang="en-US"/>
        </a:p>
      </dgm:t>
    </dgm:pt>
    <dgm:pt modelId="{898B758C-C3FA-CF4C-940C-7F042F61B5D8}">
      <dgm:prSet phldrT="[Text]" custT="1"/>
      <dgm:spPr/>
      <dgm:t>
        <a:bodyPr/>
        <a:lstStyle/>
        <a:p>
          <a:r>
            <a:rPr lang="en-US" sz="1000" dirty="0" smtClean="0"/>
            <a:t>Activity Diagrams</a:t>
          </a:r>
          <a:endParaRPr lang="en-US" sz="1000" dirty="0"/>
        </a:p>
      </dgm:t>
    </dgm:pt>
    <dgm:pt modelId="{10662798-17A3-824A-A6BA-669D71A0B610}" type="parTrans" cxnId="{BE24B0C2-C487-4C45-8D28-427545222FAC}">
      <dgm:prSet/>
      <dgm:spPr/>
      <dgm:t>
        <a:bodyPr/>
        <a:lstStyle/>
        <a:p>
          <a:endParaRPr lang="en-US"/>
        </a:p>
      </dgm:t>
    </dgm:pt>
    <dgm:pt modelId="{4A800998-00C2-044D-A089-5EEB015A8ADB}" type="sibTrans" cxnId="{BE24B0C2-C487-4C45-8D28-427545222FAC}">
      <dgm:prSet/>
      <dgm:spPr/>
      <dgm:t>
        <a:bodyPr/>
        <a:lstStyle/>
        <a:p>
          <a:endParaRPr lang="en-US"/>
        </a:p>
      </dgm:t>
    </dgm:pt>
    <dgm:pt modelId="{DE5E9EE1-FB99-BD49-B6BB-3A0E29DC0067}">
      <dgm:prSet phldrT="[Text]" custT="1"/>
      <dgm:spPr/>
      <dgm:t>
        <a:bodyPr/>
        <a:lstStyle/>
        <a:p>
          <a:r>
            <a:rPr lang="en-US" sz="1000" dirty="0" smtClean="0"/>
            <a:t>Sequence Diagrams</a:t>
          </a:r>
          <a:endParaRPr lang="en-US" sz="1000" dirty="0"/>
        </a:p>
      </dgm:t>
    </dgm:pt>
    <dgm:pt modelId="{F268412E-A829-6047-94ED-3A478E549DDA}" type="parTrans" cxnId="{ABC97B86-422D-6A4F-A62B-C5CE510E7749}">
      <dgm:prSet/>
      <dgm:spPr/>
      <dgm:t>
        <a:bodyPr/>
        <a:lstStyle/>
        <a:p>
          <a:endParaRPr lang="en-US"/>
        </a:p>
      </dgm:t>
    </dgm:pt>
    <dgm:pt modelId="{B00DC8D6-5694-EE4D-9241-7820C33AFB1C}" type="sibTrans" cxnId="{ABC97B86-422D-6A4F-A62B-C5CE510E7749}">
      <dgm:prSet/>
      <dgm:spPr/>
      <dgm:t>
        <a:bodyPr/>
        <a:lstStyle/>
        <a:p>
          <a:endParaRPr lang="en-US"/>
        </a:p>
      </dgm:t>
    </dgm:pt>
    <dgm:pt modelId="{7F999D65-F2D4-6946-88DD-5C9135481364}">
      <dgm:prSet phldrT="[Text]" custT="1"/>
      <dgm:spPr/>
      <dgm:t>
        <a:bodyPr/>
        <a:lstStyle/>
        <a:p>
          <a:r>
            <a:rPr lang="en-US" sz="1000" dirty="0" smtClean="0"/>
            <a:t>Etc…	</a:t>
          </a:r>
          <a:endParaRPr lang="en-US" sz="1000" dirty="0"/>
        </a:p>
      </dgm:t>
    </dgm:pt>
    <dgm:pt modelId="{57FB4A05-B507-1F4A-8838-23FECFE74A1B}" type="parTrans" cxnId="{83F93688-7D6F-564A-A416-3B819A7F60A5}">
      <dgm:prSet/>
      <dgm:spPr/>
      <dgm:t>
        <a:bodyPr/>
        <a:lstStyle/>
        <a:p>
          <a:endParaRPr lang="en-US"/>
        </a:p>
      </dgm:t>
    </dgm:pt>
    <dgm:pt modelId="{253E0894-7A9D-A549-8AB4-FF5FC5B2B5F1}" type="sibTrans" cxnId="{83F93688-7D6F-564A-A416-3B819A7F60A5}">
      <dgm:prSet/>
      <dgm:spPr/>
      <dgm:t>
        <a:bodyPr/>
        <a:lstStyle/>
        <a:p>
          <a:endParaRPr lang="en-US"/>
        </a:p>
      </dgm:t>
    </dgm:pt>
    <dgm:pt modelId="{2FE8627A-AC73-4442-9EA2-B8571F1415C4}">
      <dgm:prSet phldrT="[Text]" custT="1"/>
      <dgm:spPr/>
      <dgm:t>
        <a:bodyPr/>
        <a:lstStyle/>
        <a:p>
          <a:r>
            <a:rPr lang="en-US" sz="1000" dirty="0" smtClean="0"/>
            <a:t>SSM</a:t>
          </a:r>
          <a:endParaRPr lang="en-US" sz="1000" dirty="0"/>
        </a:p>
      </dgm:t>
    </dgm:pt>
    <dgm:pt modelId="{B2F0034E-3DE0-3744-85C5-7D6C3549AE6B}" type="parTrans" cxnId="{4F295F7D-F253-A349-8A41-B8D93A29721B}">
      <dgm:prSet/>
      <dgm:spPr/>
      <dgm:t>
        <a:bodyPr/>
        <a:lstStyle/>
        <a:p>
          <a:endParaRPr lang="en-US"/>
        </a:p>
      </dgm:t>
    </dgm:pt>
    <dgm:pt modelId="{C94CA2D7-4C70-964B-A63F-E8AD996938FF}" type="sibTrans" cxnId="{4F295F7D-F253-A349-8A41-B8D93A29721B}">
      <dgm:prSet/>
      <dgm:spPr/>
      <dgm:t>
        <a:bodyPr/>
        <a:lstStyle/>
        <a:p>
          <a:endParaRPr lang="en-US"/>
        </a:p>
      </dgm:t>
    </dgm:pt>
    <dgm:pt modelId="{D5612E12-0FD2-3A45-8617-9171454A15DA}" type="pres">
      <dgm:prSet presAssocID="{E4C7BAA0-EB7F-5E46-BF2F-59E593297F2D}" presName="linearFlow" presStyleCnt="0">
        <dgm:presLayoutVars>
          <dgm:dir/>
          <dgm:animLvl val="lvl"/>
          <dgm:resizeHandles val="exact"/>
        </dgm:presLayoutVars>
      </dgm:prSet>
      <dgm:spPr/>
      <dgm:t>
        <a:bodyPr/>
        <a:lstStyle/>
        <a:p>
          <a:endParaRPr lang="en-US"/>
        </a:p>
      </dgm:t>
    </dgm:pt>
    <dgm:pt modelId="{FE0F33B1-3563-4042-8D4C-B7DE04D30636}" type="pres">
      <dgm:prSet presAssocID="{2D4421DB-0DB2-E44A-9695-2A591A77B9B0}" presName="composite" presStyleCnt="0"/>
      <dgm:spPr/>
    </dgm:pt>
    <dgm:pt modelId="{CFBB4CDB-430A-D344-A058-E41BCD08A183}" type="pres">
      <dgm:prSet presAssocID="{2D4421DB-0DB2-E44A-9695-2A591A77B9B0}" presName="parTx" presStyleLbl="node1" presStyleIdx="0" presStyleCnt="6">
        <dgm:presLayoutVars>
          <dgm:chMax val="0"/>
          <dgm:chPref val="0"/>
          <dgm:bulletEnabled val="1"/>
        </dgm:presLayoutVars>
      </dgm:prSet>
      <dgm:spPr/>
      <dgm:t>
        <a:bodyPr/>
        <a:lstStyle/>
        <a:p>
          <a:endParaRPr lang="en-US"/>
        </a:p>
      </dgm:t>
    </dgm:pt>
    <dgm:pt modelId="{165D7D5A-113E-6249-AA8B-D7B3394C5D56}" type="pres">
      <dgm:prSet presAssocID="{2D4421DB-0DB2-E44A-9695-2A591A77B9B0}" presName="parSh" presStyleLbl="node1" presStyleIdx="0" presStyleCnt="6" custScaleX="127306"/>
      <dgm:spPr/>
      <dgm:t>
        <a:bodyPr/>
        <a:lstStyle/>
        <a:p>
          <a:endParaRPr lang="en-US"/>
        </a:p>
      </dgm:t>
    </dgm:pt>
    <dgm:pt modelId="{0C7D6DEB-DE49-BE43-8E61-CDFF20321D1B}" type="pres">
      <dgm:prSet presAssocID="{2D4421DB-0DB2-E44A-9695-2A591A77B9B0}" presName="desTx" presStyleLbl="fgAcc1" presStyleIdx="0" presStyleCnt="6">
        <dgm:presLayoutVars>
          <dgm:bulletEnabled val="1"/>
        </dgm:presLayoutVars>
      </dgm:prSet>
      <dgm:spPr/>
      <dgm:t>
        <a:bodyPr/>
        <a:lstStyle/>
        <a:p>
          <a:endParaRPr lang="en-US"/>
        </a:p>
      </dgm:t>
    </dgm:pt>
    <dgm:pt modelId="{1E5FDF49-2336-684E-87E2-8F69D563BDBC}" type="pres">
      <dgm:prSet presAssocID="{2BF0C940-644A-5747-9A73-182C19975990}" presName="sibTrans" presStyleLbl="sibTrans2D1" presStyleIdx="0" presStyleCnt="5"/>
      <dgm:spPr/>
      <dgm:t>
        <a:bodyPr/>
        <a:lstStyle/>
        <a:p>
          <a:endParaRPr lang="en-US"/>
        </a:p>
      </dgm:t>
    </dgm:pt>
    <dgm:pt modelId="{A5BF58E2-450E-B74E-B646-1C8E7835DFEE}" type="pres">
      <dgm:prSet presAssocID="{2BF0C940-644A-5747-9A73-182C19975990}" presName="connTx" presStyleLbl="sibTrans2D1" presStyleIdx="0" presStyleCnt="5"/>
      <dgm:spPr/>
      <dgm:t>
        <a:bodyPr/>
        <a:lstStyle/>
        <a:p>
          <a:endParaRPr lang="en-US"/>
        </a:p>
      </dgm:t>
    </dgm:pt>
    <dgm:pt modelId="{BF857E6D-7872-1847-8FBD-9A4468916F6B}" type="pres">
      <dgm:prSet presAssocID="{4CC99247-6F06-0045-8B62-0016FE8BC071}" presName="composite" presStyleCnt="0"/>
      <dgm:spPr/>
    </dgm:pt>
    <dgm:pt modelId="{F367FBA4-D57A-F04E-A1F7-09E1BF21226C}" type="pres">
      <dgm:prSet presAssocID="{4CC99247-6F06-0045-8B62-0016FE8BC071}" presName="parTx" presStyleLbl="node1" presStyleIdx="0" presStyleCnt="6">
        <dgm:presLayoutVars>
          <dgm:chMax val="0"/>
          <dgm:chPref val="0"/>
          <dgm:bulletEnabled val="1"/>
        </dgm:presLayoutVars>
      </dgm:prSet>
      <dgm:spPr/>
      <dgm:t>
        <a:bodyPr/>
        <a:lstStyle/>
        <a:p>
          <a:endParaRPr lang="en-US"/>
        </a:p>
      </dgm:t>
    </dgm:pt>
    <dgm:pt modelId="{0F592E9F-34C8-9747-A75A-00431A9A8527}" type="pres">
      <dgm:prSet presAssocID="{4CC99247-6F06-0045-8B62-0016FE8BC071}" presName="parSh" presStyleLbl="node1" presStyleIdx="1" presStyleCnt="6"/>
      <dgm:spPr/>
      <dgm:t>
        <a:bodyPr/>
        <a:lstStyle/>
        <a:p>
          <a:endParaRPr lang="en-US"/>
        </a:p>
      </dgm:t>
    </dgm:pt>
    <dgm:pt modelId="{0938EE19-09E4-F643-ADD0-FC70552F707A}" type="pres">
      <dgm:prSet presAssocID="{4CC99247-6F06-0045-8B62-0016FE8BC071}" presName="desTx" presStyleLbl="fgAcc1" presStyleIdx="1" presStyleCnt="6" custScaleX="109016">
        <dgm:presLayoutVars>
          <dgm:bulletEnabled val="1"/>
        </dgm:presLayoutVars>
      </dgm:prSet>
      <dgm:spPr/>
      <dgm:t>
        <a:bodyPr/>
        <a:lstStyle/>
        <a:p>
          <a:endParaRPr lang="en-US"/>
        </a:p>
      </dgm:t>
    </dgm:pt>
    <dgm:pt modelId="{DAC1B2F6-2D3C-9245-AD3F-5BCDE4A6A483}" type="pres">
      <dgm:prSet presAssocID="{67E7D2A4-4A26-1548-A5B1-442FAF2D2B0D}" presName="sibTrans" presStyleLbl="sibTrans2D1" presStyleIdx="1" presStyleCnt="5"/>
      <dgm:spPr/>
      <dgm:t>
        <a:bodyPr/>
        <a:lstStyle/>
        <a:p>
          <a:endParaRPr lang="en-US"/>
        </a:p>
      </dgm:t>
    </dgm:pt>
    <dgm:pt modelId="{595E1862-FC23-634F-B8D3-A3AA22091424}" type="pres">
      <dgm:prSet presAssocID="{67E7D2A4-4A26-1548-A5B1-442FAF2D2B0D}" presName="connTx" presStyleLbl="sibTrans2D1" presStyleIdx="1" presStyleCnt="5"/>
      <dgm:spPr/>
      <dgm:t>
        <a:bodyPr/>
        <a:lstStyle/>
        <a:p>
          <a:endParaRPr lang="en-US"/>
        </a:p>
      </dgm:t>
    </dgm:pt>
    <dgm:pt modelId="{A0B48DB2-3864-E34A-A11E-5DD00A79EF0A}" type="pres">
      <dgm:prSet presAssocID="{A15DF09A-8FDE-1C48-9C2B-680B7916171C}" presName="composite" presStyleCnt="0"/>
      <dgm:spPr/>
    </dgm:pt>
    <dgm:pt modelId="{183165A0-BC42-C043-A8E1-5BAA00291921}" type="pres">
      <dgm:prSet presAssocID="{A15DF09A-8FDE-1C48-9C2B-680B7916171C}" presName="parTx" presStyleLbl="node1" presStyleIdx="1" presStyleCnt="6">
        <dgm:presLayoutVars>
          <dgm:chMax val="0"/>
          <dgm:chPref val="0"/>
          <dgm:bulletEnabled val="1"/>
        </dgm:presLayoutVars>
      </dgm:prSet>
      <dgm:spPr/>
      <dgm:t>
        <a:bodyPr/>
        <a:lstStyle/>
        <a:p>
          <a:endParaRPr lang="en-US"/>
        </a:p>
      </dgm:t>
    </dgm:pt>
    <dgm:pt modelId="{79348AC1-6892-4E4B-8CBD-A4EC41BCD68D}" type="pres">
      <dgm:prSet presAssocID="{A15DF09A-8FDE-1C48-9C2B-680B7916171C}" presName="parSh" presStyleLbl="node1" presStyleIdx="2" presStyleCnt="6"/>
      <dgm:spPr/>
      <dgm:t>
        <a:bodyPr/>
        <a:lstStyle/>
        <a:p>
          <a:endParaRPr lang="en-US"/>
        </a:p>
      </dgm:t>
    </dgm:pt>
    <dgm:pt modelId="{2874B571-E826-C541-BC80-74D59101CA97}" type="pres">
      <dgm:prSet presAssocID="{A15DF09A-8FDE-1C48-9C2B-680B7916171C}" presName="desTx" presStyleLbl="fgAcc1" presStyleIdx="2" presStyleCnt="6">
        <dgm:presLayoutVars>
          <dgm:bulletEnabled val="1"/>
        </dgm:presLayoutVars>
      </dgm:prSet>
      <dgm:spPr/>
      <dgm:t>
        <a:bodyPr/>
        <a:lstStyle/>
        <a:p>
          <a:endParaRPr lang="en-US"/>
        </a:p>
      </dgm:t>
    </dgm:pt>
    <dgm:pt modelId="{BCBB4FEB-18D5-6C4E-B23D-D9166FE176C5}" type="pres">
      <dgm:prSet presAssocID="{6795AACE-BBBA-124F-80A8-F9098FFCF3B6}" presName="sibTrans" presStyleLbl="sibTrans2D1" presStyleIdx="2" presStyleCnt="5"/>
      <dgm:spPr/>
      <dgm:t>
        <a:bodyPr/>
        <a:lstStyle/>
        <a:p>
          <a:endParaRPr lang="en-US"/>
        </a:p>
      </dgm:t>
    </dgm:pt>
    <dgm:pt modelId="{20368595-CC96-794F-A66C-8D8A4EF4FEDE}" type="pres">
      <dgm:prSet presAssocID="{6795AACE-BBBA-124F-80A8-F9098FFCF3B6}" presName="connTx" presStyleLbl="sibTrans2D1" presStyleIdx="2" presStyleCnt="5"/>
      <dgm:spPr/>
      <dgm:t>
        <a:bodyPr/>
        <a:lstStyle/>
        <a:p>
          <a:endParaRPr lang="en-US"/>
        </a:p>
      </dgm:t>
    </dgm:pt>
    <dgm:pt modelId="{BE373EFA-01C1-514F-9E1E-AC94411841E9}" type="pres">
      <dgm:prSet presAssocID="{541D7744-165E-1D41-B5E3-DE1E84D7E172}" presName="composite" presStyleCnt="0"/>
      <dgm:spPr/>
    </dgm:pt>
    <dgm:pt modelId="{1E0D3ABE-C8E0-4B4D-B7D0-BA6B54D711F9}" type="pres">
      <dgm:prSet presAssocID="{541D7744-165E-1D41-B5E3-DE1E84D7E172}" presName="parTx" presStyleLbl="node1" presStyleIdx="2" presStyleCnt="6">
        <dgm:presLayoutVars>
          <dgm:chMax val="0"/>
          <dgm:chPref val="0"/>
          <dgm:bulletEnabled val="1"/>
        </dgm:presLayoutVars>
      </dgm:prSet>
      <dgm:spPr/>
      <dgm:t>
        <a:bodyPr/>
        <a:lstStyle/>
        <a:p>
          <a:endParaRPr lang="en-US"/>
        </a:p>
      </dgm:t>
    </dgm:pt>
    <dgm:pt modelId="{3E885B4F-9E8A-1648-B353-9BC1076873A7}" type="pres">
      <dgm:prSet presAssocID="{541D7744-165E-1D41-B5E3-DE1E84D7E172}" presName="parSh" presStyleLbl="node1" presStyleIdx="3" presStyleCnt="6" custScaleX="121758"/>
      <dgm:spPr/>
      <dgm:t>
        <a:bodyPr/>
        <a:lstStyle/>
        <a:p>
          <a:endParaRPr lang="en-US"/>
        </a:p>
      </dgm:t>
    </dgm:pt>
    <dgm:pt modelId="{9F14B316-707A-654C-9BA5-0AD01B5CED01}" type="pres">
      <dgm:prSet presAssocID="{541D7744-165E-1D41-B5E3-DE1E84D7E172}" presName="desTx" presStyleLbl="fgAcc1" presStyleIdx="3" presStyleCnt="6">
        <dgm:presLayoutVars>
          <dgm:bulletEnabled val="1"/>
        </dgm:presLayoutVars>
      </dgm:prSet>
      <dgm:spPr/>
      <dgm:t>
        <a:bodyPr/>
        <a:lstStyle/>
        <a:p>
          <a:endParaRPr lang="en-US"/>
        </a:p>
      </dgm:t>
    </dgm:pt>
    <dgm:pt modelId="{A57663AA-AA7F-3245-AFF6-0BDB5D407787}" type="pres">
      <dgm:prSet presAssocID="{9A7C7188-26BA-4E4C-A14E-9875345F212E}" presName="sibTrans" presStyleLbl="sibTrans2D1" presStyleIdx="3" presStyleCnt="5"/>
      <dgm:spPr/>
      <dgm:t>
        <a:bodyPr/>
        <a:lstStyle/>
        <a:p>
          <a:endParaRPr lang="en-US"/>
        </a:p>
      </dgm:t>
    </dgm:pt>
    <dgm:pt modelId="{9E884EA9-1D69-0847-8D52-A32F4F4E15CA}" type="pres">
      <dgm:prSet presAssocID="{9A7C7188-26BA-4E4C-A14E-9875345F212E}" presName="connTx" presStyleLbl="sibTrans2D1" presStyleIdx="3" presStyleCnt="5"/>
      <dgm:spPr/>
      <dgm:t>
        <a:bodyPr/>
        <a:lstStyle/>
        <a:p>
          <a:endParaRPr lang="en-US"/>
        </a:p>
      </dgm:t>
    </dgm:pt>
    <dgm:pt modelId="{01D85C02-B573-FF48-8A14-A78DD377F45E}" type="pres">
      <dgm:prSet presAssocID="{9A9F795A-2600-1441-9227-3CB8ABE0348A}" presName="composite" presStyleCnt="0"/>
      <dgm:spPr/>
    </dgm:pt>
    <dgm:pt modelId="{F87AA0E8-3680-D742-9CFC-C8C003A27ECF}" type="pres">
      <dgm:prSet presAssocID="{9A9F795A-2600-1441-9227-3CB8ABE0348A}" presName="parTx" presStyleLbl="node1" presStyleIdx="3" presStyleCnt="6">
        <dgm:presLayoutVars>
          <dgm:chMax val="0"/>
          <dgm:chPref val="0"/>
          <dgm:bulletEnabled val="1"/>
        </dgm:presLayoutVars>
      </dgm:prSet>
      <dgm:spPr/>
      <dgm:t>
        <a:bodyPr/>
        <a:lstStyle/>
        <a:p>
          <a:endParaRPr lang="en-US"/>
        </a:p>
      </dgm:t>
    </dgm:pt>
    <dgm:pt modelId="{35F5B83B-0C17-5F43-A22C-64516EE7CEC9}" type="pres">
      <dgm:prSet presAssocID="{9A9F795A-2600-1441-9227-3CB8ABE0348A}" presName="parSh" presStyleLbl="node1" presStyleIdx="4" presStyleCnt="6"/>
      <dgm:spPr/>
      <dgm:t>
        <a:bodyPr/>
        <a:lstStyle/>
        <a:p>
          <a:endParaRPr lang="en-US"/>
        </a:p>
      </dgm:t>
    </dgm:pt>
    <dgm:pt modelId="{8AEACF5B-B5C2-524C-947C-FDA6F812F675}" type="pres">
      <dgm:prSet presAssocID="{9A9F795A-2600-1441-9227-3CB8ABE0348A}" presName="desTx" presStyleLbl="fgAcc1" presStyleIdx="4" presStyleCnt="6">
        <dgm:presLayoutVars>
          <dgm:bulletEnabled val="1"/>
        </dgm:presLayoutVars>
      </dgm:prSet>
      <dgm:spPr/>
      <dgm:t>
        <a:bodyPr/>
        <a:lstStyle/>
        <a:p>
          <a:endParaRPr lang="en-US"/>
        </a:p>
      </dgm:t>
    </dgm:pt>
    <dgm:pt modelId="{A4AB9C76-2BF4-504E-B846-163524AB0649}" type="pres">
      <dgm:prSet presAssocID="{46FE48E6-823B-6B49-ACE4-6EF8DCC725DC}" presName="sibTrans" presStyleLbl="sibTrans2D1" presStyleIdx="4" presStyleCnt="5"/>
      <dgm:spPr/>
      <dgm:t>
        <a:bodyPr/>
        <a:lstStyle/>
        <a:p>
          <a:endParaRPr lang="en-US"/>
        </a:p>
      </dgm:t>
    </dgm:pt>
    <dgm:pt modelId="{DA158928-D2F5-454F-8182-B4C1191D7C09}" type="pres">
      <dgm:prSet presAssocID="{46FE48E6-823B-6B49-ACE4-6EF8DCC725DC}" presName="connTx" presStyleLbl="sibTrans2D1" presStyleIdx="4" presStyleCnt="5"/>
      <dgm:spPr/>
      <dgm:t>
        <a:bodyPr/>
        <a:lstStyle/>
        <a:p>
          <a:endParaRPr lang="en-US"/>
        </a:p>
      </dgm:t>
    </dgm:pt>
    <dgm:pt modelId="{733F27E4-047A-2647-A811-848020CA75E1}" type="pres">
      <dgm:prSet presAssocID="{3BAEC650-6B47-CE4E-A1D4-F07389F7AC9F}" presName="composite" presStyleCnt="0"/>
      <dgm:spPr/>
    </dgm:pt>
    <dgm:pt modelId="{802B1F88-7055-8147-9C6D-51D16A894E86}" type="pres">
      <dgm:prSet presAssocID="{3BAEC650-6B47-CE4E-A1D4-F07389F7AC9F}" presName="parTx" presStyleLbl="node1" presStyleIdx="4" presStyleCnt="6">
        <dgm:presLayoutVars>
          <dgm:chMax val="0"/>
          <dgm:chPref val="0"/>
          <dgm:bulletEnabled val="1"/>
        </dgm:presLayoutVars>
      </dgm:prSet>
      <dgm:spPr/>
      <dgm:t>
        <a:bodyPr/>
        <a:lstStyle/>
        <a:p>
          <a:endParaRPr lang="en-US"/>
        </a:p>
      </dgm:t>
    </dgm:pt>
    <dgm:pt modelId="{D1AFA1BB-C068-8D4C-B16A-99268C93EDD8}" type="pres">
      <dgm:prSet presAssocID="{3BAEC650-6B47-CE4E-A1D4-F07389F7AC9F}" presName="parSh" presStyleLbl="node1" presStyleIdx="5" presStyleCnt="6"/>
      <dgm:spPr/>
      <dgm:t>
        <a:bodyPr/>
        <a:lstStyle/>
        <a:p>
          <a:endParaRPr lang="en-US"/>
        </a:p>
      </dgm:t>
    </dgm:pt>
    <dgm:pt modelId="{3561509C-B4AA-5C49-B743-77ECF2685385}" type="pres">
      <dgm:prSet presAssocID="{3BAEC650-6B47-CE4E-A1D4-F07389F7AC9F}" presName="desTx" presStyleLbl="fgAcc1" presStyleIdx="5" presStyleCnt="6" custScaleX="118626">
        <dgm:presLayoutVars>
          <dgm:bulletEnabled val="1"/>
        </dgm:presLayoutVars>
      </dgm:prSet>
      <dgm:spPr/>
      <dgm:t>
        <a:bodyPr/>
        <a:lstStyle/>
        <a:p>
          <a:endParaRPr lang="en-US"/>
        </a:p>
      </dgm:t>
    </dgm:pt>
  </dgm:ptLst>
  <dgm:cxnLst>
    <dgm:cxn modelId="{A57A7FFA-224C-D44F-A382-B44FB0BD1427}" type="presOf" srcId="{9A7C7188-26BA-4E4C-A14E-9875345F212E}" destId="{A57663AA-AA7F-3245-AFF6-0BDB5D407787}" srcOrd="0" destOrd="0" presId="urn:microsoft.com/office/officeart/2005/8/layout/process3"/>
    <dgm:cxn modelId="{19DD53F8-C881-8141-ABE2-FAC1AB3403E3}" srcId="{541D7744-165E-1D41-B5E3-DE1E84D7E172}" destId="{A8BB1B89-FBC6-AA44-90ED-47278DEA42A9}" srcOrd="2" destOrd="0" parTransId="{401DE5E0-A6A2-8048-BCD8-CFA90674515C}" sibTransId="{B44F451E-912F-9D43-933E-8EB0E6C87737}"/>
    <dgm:cxn modelId="{451C3E5D-3695-3341-8385-4E695ED3617E}" srcId="{4CC99247-6F06-0045-8B62-0016FE8BC071}" destId="{44817909-A2D7-D74A-B726-7E9AA5767DC4}" srcOrd="0" destOrd="0" parTransId="{5ACF6AEC-AD27-C74C-834D-18169838BD84}" sibTransId="{716C2B3F-3F86-3345-88AE-F63A14725519}"/>
    <dgm:cxn modelId="{06B7198A-C3E6-164A-9F39-419B6571D55C}" type="presOf" srcId="{9E31AA6C-0541-9F4B-A907-C88B3061641F}" destId="{9F14B316-707A-654C-9BA5-0AD01B5CED01}" srcOrd="0" destOrd="0" presId="urn:microsoft.com/office/officeart/2005/8/layout/process3"/>
    <dgm:cxn modelId="{9A275BAB-EACC-E148-837A-AA4B5CD714F6}" srcId="{541D7744-165E-1D41-B5E3-DE1E84D7E172}" destId="{9E31AA6C-0541-9F4B-A907-C88B3061641F}" srcOrd="0" destOrd="0" parTransId="{8991635B-9BFA-2E43-AC9F-733A0DC5BFAD}" sibTransId="{3AB5602D-B5EE-CA41-832B-81D2342E609F}"/>
    <dgm:cxn modelId="{0166482D-BEAA-2248-BFDD-023317EC474B}" type="presOf" srcId="{2D4421DB-0DB2-E44A-9695-2A591A77B9B0}" destId="{CFBB4CDB-430A-D344-A058-E41BCD08A183}" srcOrd="0" destOrd="0" presId="urn:microsoft.com/office/officeart/2005/8/layout/process3"/>
    <dgm:cxn modelId="{5259D027-D4E3-334A-A2F7-DAD1EB9EF656}" type="presOf" srcId="{7F999D65-F2D4-6946-88DD-5C9135481364}" destId="{2874B571-E826-C541-BC80-74D59101CA97}" srcOrd="0" destOrd="4" presId="urn:microsoft.com/office/officeart/2005/8/layout/process3"/>
    <dgm:cxn modelId="{B193545D-39C6-3742-950F-EE6B6A68FE0A}" type="presOf" srcId="{9A9F795A-2600-1441-9227-3CB8ABE0348A}" destId="{F87AA0E8-3680-D742-9CFC-C8C003A27ECF}" srcOrd="0" destOrd="0" presId="urn:microsoft.com/office/officeart/2005/8/layout/process3"/>
    <dgm:cxn modelId="{FF5EF913-7F53-894B-898F-81862623C791}" type="presOf" srcId="{541D7744-165E-1D41-B5E3-DE1E84D7E172}" destId="{3E885B4F-9E8A-1648-B353-9BC1076873A7}" srcOrd="1" destOrd="0" presId="urn:microsoft.com/office/officeart/2005/8/layout/process3"/>
    <dgm:cxn modelId="{4EE8666C-EADB-994A-83C2-25C5CF24AC8F}" type="presOf" srcId="{E4C7BAA0-EB7F-5E46-BF2F-59E593297F2D}" destId="{D5612E12-0FD2-3A45-8617-9171454A15DA}" srcOrd="0" destOrd="0" presId="urn:microsoft.com/office/officeart/2005/8/layout/process3"/>
    <dgm:cxn modelId="{2FF73149-CFE2-3B4D-B298-6672686C586E}" type="presOf" srcId="{AF680D41-7BE2-BF4B-923E-9302A5FA737D}" destId="{0938EE19-09E4-F643-ADD0-FC70552F707A}" srcOrd="0" destOrd="2" presId="urn:microsoft.com/office/officeart/2005/8/layout/process3"/>
    <dgm:cxn modelId="{1F9A81D0-F814-9F48-BF8D-C37B739918C2}" type="presOf" srcId="{4CC99247-6F06-0045-8B62-0016FE8BC071}" destId="{0F592E9F-34C8-9747-A75A-00431A9A8527}" srcOrd="1" destOrd="0" presId="urn:microsoft.com/office/officeart/2005/8/layout/process3"/>
    <dgm:cxn modelId="{13E78071-52BB-8F45-A4E7-CB1F16874C11}" srcId="{1F682CA9-84CB-ED40-8FCE-707807549908}" destId="{896ED465-09D6-1042-BCAB-30337B741872}" srcOrd="0" destOrd="0" parTransId="{AF83797E-25F8-5340-BC0F-FA8549CFCD3C}" sibTransId="{A280F9CC-B3AC-294B-8DAD-53F25AEC7E3A}"/>
    <dgm:cxn modelId="{9831B07B-DE50-B243-A149-62F53D7A9074}" srcId="{3BAEC650-6B47-CE4E-A1D4-F07389F7AC9F}" destId="{702556F6-8D97-7346-A9D3-41E9FB4A2C66}" srcOrd="1" destOrd="0" parTransId="{A0791AFC-19B4-BB48-A8DA-B6037D6E7E23}" sibTransId="{4F8FA5A7-1893-9844-9F97-3C77F11FEC24}"/>
    <dgm:cxn modelId="{CC79F0A1-3241-E746-B5FC-5ECDE4D4F396}" srcId="{44817909-A2D7-D74A-B726-7E9AA5767DC4}" destId="{F7DC9F71-5269-3D4B-BBF3-97EFCEE40452}" srcOrd="0" destOrd="0" parTransId="{7C22D4CE-BE44-D742-B240-496271BBE29D}" sibTransId="{EC2C2404-679F-D94B-A3A8-1B0D9820CB85}"/>
    <dgm:cxn modelId="{1000B773-20D9-224B-A905-329BA8125076}" type="presOf" srcId="{44817909-A2D7-D74A-B726-7E9AA5767DC4}" destId="{0938EE19-09E4-F643-ADD0-FC70552F707A}" srcOrd="0" destOrd="0" presId="urn:microsoft.com/office/officeart/2005/8/layout/process3"/>
    <dgm:cxn modelId="{0A126912-F034-D04F-B766-31E843ACCDA7}" srcId="{E4C7BAA0-EB7F-5E46-BF2F-59E593297F2D}" destId="{A15DF09A-8FDE-1C48-9C2B-680B7916171C}" srcOrd="2" destOrd="0" parTransId="{485D0819-317F-A849-B46F-3B37BB0609C4}" sibTransId="{6795AACE-BBBA-124F-80A8-F9098FFCF3B6}"/>
    <dgm:cxn modelId="{FED1E59D-A792-6948-9953-DEBFDD89281C}" type="presOf" srcId="{ABC28C82-25ED-7D41-A488-AACA856B19B3}" destId="{0C7D6DEB-DE49-BE43-8E61-CDFF20321D1B}" srcOrd="0" destOrd="0" presId="urn:microsoft.com/office/officeart/2005/8/layout/process3"/>
    <dgm:cxn modelId="{4ABADE52-A3B1-A14B-B19E-6402E0CA8820}" type="presOf" srcId="{B7FCE63A-ED14-9D44-B4C7-FC9242C47FD2}" destId="{8AEACF5B-B5C2-524C-947C-FDA6F812F675}" srcOrd="0" destOrd="0" presId="urn:microsoft.com/office/officeart/2005/8/layout/process3"/>
    <dgm:cxn modelId="{C5D14264-1F5F-0D40-9D26-63685A306D12}" type="presOf" srcId="{46FE48E6-823B-6B49-ACE4-6EF8DCC725DC}" destId="{DA158928-D2F5-454F-8182-B4C1191D7C09}" srcOrd="1" destOrd="0" presId="urn:microsoft.com/office/officeart/2005/8/layout/process3"/>
    <dgm:cxn modelId="{4F295F7D-F253-A349-8A41-B8D93A29721B}" srcId="{2D4421DB-0DB2-E44A-9695-2A591A77B9B0}" destId="{2FE8627A-AC73-4442-9EA2-B8571F1415C4}" srcOrd="3" destOrd="0" parTransId="{B2F0034E-3DE0-3744-85C5-7D6C3549AE6B}" sibTransId="{C94CA2D7-4C70-964B-A63F-E8AD996938FF}"/>
    <dgm:cxn modelId="{E8EB9B73-1C9F-264D-9F01-9144318E470B}" type="presOf" srcId="{67E7D2A4-4A26-1548-A5B1-442FAF2D2B0D}" destId="{DAC1B2F6-2D3C-9245-AD3F-5BCDE4A6A483}" srcOrd="0" destOrd="0" presId="urn:microsoft.com/office/officeart/2005/8/layout/process3"/>
    <dgm:cxn modelId="{5AAD77A7-120F-EA44-8926-A0FD5573BAFA}" srcId="{9A9F795A-2600-1441-9227-3CB8ABE0348A}" destId="{47635119-C288-CE41-BEAC-7D0CEC2E09DF}" srcOrd="1" destOrd="0" parTransId="{D5669935-9611-F044-9161-A4E736C0578A}" sibTransId="{4E7623AB-4FEF-ED4B-87D4-903CDBD9C44B}"/>
    <dgm:cxn modelId="{F466FBA4-A9AC-D340-AAE6-A8534C78F2B9}" srcId="{2D4421DB-0DB2-E44A-9695-2A591A77B9B0}" destId="{ABC28C82-25ED-7D41-A488-AACA856B19B3}" srcOrd="0" destOrd="0" parTransId="{2B4B0B0E-7161-454B-80BA-8494F8F37F2C}" sibTransId="{D4ADABE4-A9E6-D94A-8614-D6D0C79935D1}"/>
    <dgm:cxn modelId="{B0FB8D1B-5ACD-2D49-939F-8634CB037C52}" type="presOf" srcId="{CD26406B-80D9-E040-AFA1-C03AD3C615A3}" destId="{3561509C-B4AA-5C49-B743-77ECF2685385}" srcOrd="0" destOrd="0" presId="urn:microsoft.com/office/officeart/2005/8/layout/process3"/>
    <dgm:cxn modelId="{13E2F552-0E96-784E-977F-597BA2178906}" srcId="{9A9F795A-2600-1441-9227-3CB8ABE0348A}" destId="{B457AFF3-8E59-3C43-AC89-606B7394CB6B}" srcOrd="2" destOrd="0" parTransId="{4321F372-4266-6643-993F-2F857F1F312C}" sibTransId="{D1EC06E9-9891-7E46-94A0-E35280F8F7A0}"/>
    <dgm:cxn modelId="{761608D0-5688-FA45-B371-E8900C15F636}" srcId="{E4C7BAA0-EB7F-5E46-BF2F-59E593297F2D}" destId="{4CC99247-6F06-0045-8B62-0016FE8BC071}" srcOrd="1" destOrd="0" parTransId="{130418C5-15E5-AD48-96A9-BE6C94EEB0BD}" sibTransId="{67E7D2A4-4A26-1548-A5B1-442FAF2D2B0D}"/>
    <dgm:cxn modelId="{836D61C2-D7B0-C646-B090-EB3CA71475A6}" type="presOf" srcId="{A15DF09A-8FDE-1C48-9C2B-680B7916171C}" destId="{79348AC1-6892-4E4B-8CBD-A4EC41BCD68D}" srcOrd="1" destOrd="0" presId="urn:microsoft.com/office/officeart/2005/8/layout/process3"/>
    <dgm:cxn modelId="{BE24B0C2-C487-4C45-8D28-427545222FAC}" srcId="{1F682CA9-84CB-ED40-8FCE-707807549908}" destId="{898B758C-C3FA-CF4C-940C-7F042F61B5D8}" srcOrd="1" destOrd="0" parTransId="{10662798-17A3-824A-A6BA-669D71A0B610}" sibTransId="{4A800998-00C2-044D-A089-5EEB015A8ADB}"/>
    <dgm:cxn modelId="{11C1814E-4C0F-1E46-9780-9840484EB9A7}" srcId="{4CC99247-6F06-0045-8B62-0016FE8BC071}" destId="{AF680D41-7BE2-BF4B-923E-9302A5FA737D}" srcOrd="1" destOrd="0" parTransId="{6174E751-4CAB-7848-86BD-8971C7E3D1CA}" sibTransId="{73BD43B9-3858-5246-AA84-11036679B8BB}"/>
    <dgm:cxn modelId="{8E64596D-328A-0D4E-9F6C-70CC3086558A}" srcId="{541D7744-165E-1D41-B5E3-DE1E84D7E172}" destId="{CD9D7FB4-5A2F-4648-979C-68CFF587DF1B}" srcOrd="1" destOrd="0" parTransId="{6A4C7803-AB9C-4F48-BC1D-AC670EADA3F5}" sibTransId="{65F44901-2971-564B-865C-603C864DB96C}"/>
    <dgm:cxn modelId="{25D0D34A-182E-F543-8C4F-8A41423544A2}" srcId="{E4C7BAA0-EB7F-5E46-BF2F-59E593297F2D}" destId="{2D4421DB-0DB2-E44A-9695-2A591A77B9B0}" srcOrd="0" destOrd="0" parTransId="{4E11347C-1B72-AA42-911B-2BA14FC39947}" sibTransId="{2BF0C940-644A-5747-9A73-182C19975990}"/>
    <dgm:cxn modelId="{60BF312F-BCAE-2B4F-BD81-B3DCE1354DA1}" srcId="{9A9F795A-2600-1441-9227-3CB8ABE0348A}" destId="{B7FCE63A-ED14-9D44-B4C7-FC9242C47FD2}" srcOrd="0" destOrd="0" parTransId="{D1E50576-B835-E744-86DF-7DBA95FB4B54}" sibTransId="{E2C71620-D00A-324C-ABB0-07873498F557}"/>
    <dgm:cxn modelId="{CE191FA1-B7D4-8F4A-919B-57E4C3509BC3}" srcId="{4CC99247-6F06-0045-8B62-0016FE8BC071}" destId="{69E4254F-A862-A945-BA40-E3E61E87EB08}" srcOrd="2" destOrd="0" parTransId="{3A7CC3A6-AC8F-3344-AF85-1201D8742D08}" sibTransId="{882B34A6-95F7-9246-8D58-EE190201A079}"/>
    <dgm:cxn modelId="{78F2F2A6-E8BA-8441-83F9-14CC68F55F44}" type="presOf" srcId="{6795AACE-BBBA-124F-80A8-F9098FFCF3B6}" destId="{BCBB4FEB-18D5-6C4E-B23D-D9166FE176C5}" srcOrd="0" destOrd="0" presId="urn:microsoft.com/office/officeart/2005/8/layout/process3"/>
    <dgm:cxn modelId="{C242A345-1739-CD41-B46A-87904AB132C3}" srcId="{2D4421DB-0DB2-E44A-9695-2A591A77B9B0}" destId="{46B030A3-F9B2-A840-83B2-DBDA963E0DCE}" srcOrd="2" destOrd="0" parTransId="{ABB60F22-9848-AB42-ABFF-06EC260D1CB3}" sibTransId="{5F0AD634-32D0-704E-B408-91428C63172C}"/>
    <dgm:cxn modelId="{CBFF316C-71BD-0745-A543-6D20F4893A99}" srcId="{3BAEC650-6B47-CE4E-A1D4-F07389F7AC9F}" destId="{CD26406B-80D9-E040-AFA1-C03AD3C615A3}" srcOrd="0" destOrd="0" parTransId="{DBC15738-3DF0-454C-B1C2-3CE02D51BB40}" sibTransId="{C67AA5AE-0CA0-5040-8F9B-65F3C8C81037}"/>
    <dgm:cxn modelId="{05BEABA9-53A1-C74B-BA9D-29E1C99903CE}" srcId="{A15DF09A-8FDE-1C48-9C2B-680B7916171C}" destId="{1F682CA9-84CB-ED40-8FCE-707807549908}" srcOrd="0" destOrd="0" parTransId="{FE500605-9C1A-8748-B6BD-5F7574A093DB}" sibTransId="{86AAE68C-E8F0-274B-893F-9F762E08E050}"/>
    <dgm:cxn modelId="{7C5529D8-2090-6747-B490-C79865615514}" type="presOf" srcId="{4CC99247-6F06-0045-8B62-0016FE8BC071}" destId="{F367FBA4-D57A-F04E-A1F7-09E1BF21226C}" srcOrd="0" destOrd="0" presId="urn:microsoft.com/office/officeart/2005/8/layout/process3"/>
    <dgm:cxn modelId="{3C47E621-E5E6-EE45-BFF5-705924954651}" type="presOf" srcId="{DE5E9EE1-FB99-BD49-B6BB-3A0E29DC0067}" destId="{2874B571-E826-C541-BC80-74D59101CA97}" srcOrd="0" destOrd="3" presId="urn:microsoft.com/office/officeart/2005/8/layout/process3"/>
    <dgm:cxn modelId="{87C81D03-B10E-2945-9554-C3CF3BE88CCD}" type="presOf" srcId="{F7DC9F71-5269-3D4B-BBF3-97EFCEE40452}" destId="{0938EE19-09E4-F643-ADD0-FC70552F707A}" srcOrd="0" destOrd="1" presId="urn:microsoft.com/office/officeart/2005/8/layout/process3"/>
    <dgm:cxn modelId="{E302882F-7749-D348-A054-6641DA6AA620}" type="presOf" srcId="{2BF0C940-644A-5747-9A73-182C19975990}" destId="{1E5FDF49-2336-684E-87E2-8F69D563BDBC}" srcOrd="0" destOrd="0" presId="urn:microsoft.com/office/officeart/2005/8/layout/process3"/>
    <dgm:cxn modelId="{C1B8B588-6A11-7443-BE7A-6B2E1F8F3A73}" type="presOf" srcId="{2D4421DB-0DB2-E44A-9695-2A591A77B9B0}" destId="{165D7D5A-113E-6249-AA8B-D7B3394C5D56}" srcOrd="1" destOrd="0" presId="urn:microsoft.com/office/officeart/2005/8/layout/process3"/>
    <dgm:cxn modelId="{43F0B797-4E03-AE46-89B3-02CDC8A2B6B9}" srcId="{2D4421DB-0DB2-E44A-9695-2A591A77B9B0}" destId="{0A18F922-463B-DE4F-B7F1-307ED212215A}" srcOrd="1" destOrd="0" parTransId="{9165C6B1-2B8D-D540-947A-078647A712E3}" sibTransId="{C661D3DD-CC30-3944-A34A-B6D33FD19AAB}"/>
    <dgm:cxn modelId="{CEFBF5DB-A439-F94E-A75F-C5A4B06F4209}" type="presOf" srcId="{B457AFF3-8E59-3C43-AC89-606B7394CB6B}" destId="{8AEACF5B-B5C2-524C-947C-FDA6F812F675}" srcOrd="0" destOrd="2" presId="urn:microsoft.com/office/officeart/2005/8/layout/process3"/>
    <dgm:cxn modelId="{9E1392AA-7868-C64E-B86B-55776F6BB3F0}" type="presOf" srcId="{CD9D7FB4-5A2F-4648-979C-68CFF587DF1B}" destId="{9F14B316-707A-654C-9BA5-0AD01B5CED01}" srcOrd="0" destOrd="1" presId="urn:microsoft.com/office/officeart/2005/8/layout/process3"/>
    <dgm:cxn modelId="{AAD0763E-F540-634A-94D5-A421B7509091}" srcId="{E4C7BAA0-EB7F-5E46-BF2F-59E593297F2D}" destId="{3BAEC650-6B47-CE4E-A1D4-F07389F7AC9F}" srcOrd="5" destOrd="0" parTransId="{ABCD1947-E0F4-4C4C-8A9B-B09B58412660}" sibTransId="{D42FDB5E-F3CC-514F-9443-3A974F1A8EA5}"/>
    <dgm:cxn modelId="{05CA686B-9CE8-7A48-9D27-D4AE25887F51}" type="presOf" srcId="{67E7D2A4-4A26-1548-A5B1-442FAF2D2B0D}" destId="{595E1862-FC23-634F-B8D3-A3AA22091424}" srcOrd="1" destOrd="0" presId="urn:microsoft.com/office/officeart/2005/8/layout/process3"/>
    <dgm:cxn modelId="{34DE79C2-669A-E847-BAF5-4A98A01A73AF}" type="presOf" srcId="{702556F6-8D97-7346-A9D3-41E9FB4A2C66}" destId="{3561509C-B4AA-5C49-B743-77ECF2685385}" srcOrd="0" destOrd="1" presId="urn:microsoft.com/office/officeart/2005/8/layout/process3"/>
    <dgm:cxn modelId="{A54A1433-1CFD-2F4C-A084-71AB509E868D}" type="presOf" srcId="{6795AACE-BBBA-124F-80A8-F9098FFCF3B6}" destId="{20368595-CC96-794F-A66C-8D8A4EF4FEDE}" srcOrd="1" destOrd="0" presId="urn:microsoft.com/office/officeart/2005/8/layout/process3"/>
    <dgm:cxn modelId="{50965119-DFDF-8346-92CE-F6EF8A450059}" type="presOf" srcId="{46B030A3-F9B2-A840-83B2-DBDA963E0DCE}" destId="{0C7D6DEB-DE49-BE43-8E61-CDFF20321D1B}" srcOrd="0" destOrd="2" presId="urn:microsoft.com/office/officeart/2005/8/layout/process3"/>
    <dgm:cxn modelId="{A6487391-CE03-5E45-A579-0B6A88E2DFEC}" type="presOf" srcId="{0A18F922-463B-DE4F-B7F1-307ED212215A}" destId="{0C7D6DEB-DE49-BE43-8E61-CDFF20321D1B}" srcOrd="0" destOrd="1" presId="urn:microsoft.com/office/officeart/2005/8/layout/process3"/>
    <dgm:cxn modelId="{00D70670-B45D-E443-96BB-CD3F7935E102}" type="presOf" srcId="{69E4254F-A862-A945-BA40-E3E61E87EB08}" destId="{0938EE19-09E4-F643-ADD0-FC70552F707A}" srcOrd="0" destOrd="3" presId="urn:microsoft.com/office/officeart/2005/8/layout/process3"/>
    <dgm:cxn modelId="{DC21201C-C819-7C4B-93EC-9E764E112CDF}" type="presOf" srcId="{898B758C-C3FA-CF4C-940C-7F042F61B5D8}" destId="{2874B571-E826-C541-BC80-74D59101CA97}" srcOrd="0" destOrd="2" presId="urn:microsoft.com/office/officeart/2005/8/layout/process3"/>
    <dgm:cxn modelId="{DABB7871-70E3-B541-8DF8-E42B8472D51E}" type="presOf" srcId="{3BAEC650-6B47-CE4E-A1D4-F07389F7AC9F}" destId="{802B1F88-7055-8147-9C6D-51D16A894E86}" srcOrd="0" destOrd="0" presId="urn:microsoft.com/office/officeart/2005/8/layout/process3"/>
    <dgm:cxn modelId="{BE218D14-83FE-0E4E-9AFF-2048A41E5A36}" srcId="{E4C7BAA0-EB7F-5E46-BF2F-59E593297F2D}" destId="{9A9F795A-2600-1441-9227-3CB8ABE0348A}" srcOrd="4" destOrd="0" parTransId="{FC394745-8960-3C46-B0D6-1DBD2D21A360}" sibTransId="{46FE48E6-823B-6B49-ACE4-6EF8DCC725DC}"/>
    <dgm:cxn modelId="{FF655AC6-CC18-5845-95F0-852BA406D058}" type="presOf" srcId="{2BF0C940-644A-5747-9A73-182C19975990}" destId="{A5BF58E2-450E-B74E-B646-1C8E7835DFEE}" srcOrd="1" destOrd="0" presId="urn:microsoft.com/office/officeart/2005/8/layout/process3"/>
    <dgm:cxn modelId="{B659F198-F85E-1844-BFEE-D40866247EBD}" type="presOf" srcId="{3BAEC650-6B47-CE4E-A1D4-F07389F7AC9F}" destId="{D1AFA1BB-C068-8D4C-B16A-99268C93EDD8}" srcOrd="1" destOrd="0" presId="urn:microsoft.com/office/officeart/2005/8/layout/process3"/>
    <dgm:cxn modelId="{7E293948-F6D8-434A-9025-AFAFC333FE80}" srcId="{3BAEC650-6B47-CE4E-A1D4-F07389F7AC9F}" destId="{43FBB833-FB5F-5649-B610-35820E5E7767}" srcOrd="2" destOrd="0" parTransId="{A591329D-C3C4-2A4A-A8FB-4BA305287A7D}" sibTransId="{40040595-98FA-CA4B-8722-B0DB563A6690}"/>
    <dgm:cxn modelId="{54C3E06E-B51D-EA4D-BF5B-F7D1DC82A146}" type="presOf" srcId="{9A9F795A-2600-1441-9227-3CB8ABE0348A}" destId="{35F5B83B-0C17-5F43-A22C-64516EE7CEC9}" srcOrd="1" destOrd="0" presId="urn:microsoft.com/office/officeart/2005/8/layout/process3"/>
    <dgm:cxn modelId="{ABC97B86-422D-6A4F-A62B-C5CE510E7749}" srcId="{1F682CA9-84CB-ED40-8FCE-707807549908}" destId="{DE5E9EE1-FB99-BD49-B6BB-3A0E29DC0067}" srcOrd="2" destOrd="0" parTransId="{F268412E-A829-6047-94ED-3A478E549DDA}" sibTransId="{B00DC8D6-5694-EE4D-9241-7820C33AFB1C}"/>
    <dgm:cxn modelId="{87A0CD4A-7657-E842-924D-206275A38820}" type="presOf" srcId="{541D7744-165E-1D41-B5E3-DE1E84D7E172}" destId="{1E0D3ABE-C8E0-4B4D-B7D0-BA6B54D711F9}" srcOrd="0" destOrd="0" presId="urn:microsoft.com/office/officeart/2005/8/layout/process3"/>
    <dgm:cxn modelId="{C5BE2F70-7D23-5746-848E-612618C1DFE4}" type="presOf" srcId="{1F682CA9-84CB-ED40-8FCE-707807549908}" destId="{2874B571-E826-C541-BC80-74D59101CA97}" srcOrd="0" destOrd="0" presId="urn:microsoft.com/office/officeart/2005/8/layout/process3"/>
    <dgm:cxn modelId="{09164CBF-B86C-4A42-BD95-ED85E529404D}" type="presOf" srcId="{46FE48E6-823B-6B49-ACE4-6EF8DCC725DC}" destId="{A4AB9C76-2BF4-504E-B846-163524AB0649}" srcOrd="0" destOrd="0" presId="urn:microsoft.com/office/officeart/2005/8/layout/process3"/>
    <dgm:cxn modelId="{495DE9AE-A5DE-1641-AF38-70D6F3467D5B}" type="presOf" srcId="{9A7C7188-26BA-4E4C-A14E-9875345F212E}" destId="{9E884EA9-1D69-0847-8D52-A32F4F4E15CA}" srcOrd="1" destOrd="0" presId="urn:microsoft.com/office/officeart/2005/8/layout/process3"/>
    <dgm:cxn modelId="{9276FB77-D066-6E42-A1FD-6CCF19D710B0}" type="presOf" srcId="{2FE8627A-AC73-4442-9EA2-B8571F1415C4}" destId="{0C7D6DEB-DE49-BE43-8E61-CDFF20321D1B}" srcOrd="0" destOrd="3" presId="urn:microsoft.com/office/officeart/2005/8/layout/process3"/>
    <dgm:cxn modelId="{83F93688-7D6F-564A-A416-3B819A7F60A5}" srcId="{1F682CA9-84CB-ED40-8FCE-707807549908}" destId="{7F999D65-F2D4-6946-88DD-5C9135481364}" srcOrd="3" destOrd="0" parTransId="{57FB4A05-B507-1F4A-8838-23FECFE74A1B}" sibTransId="{253E0894-7A9D-A549-8AB4-FF5FC5B2B5F1}"/>
    <dgm:cxn modelId="{517816D3-F45D-154E-959B-74BEA18F7265}" type="presOf" srcId="{A8BB1B89-FBC6-AA44-90ED-47278DEA42A9}" destId="{9F14B316-707A-654C-9BA5-0AD01B5CED01}" srcOrd="0" destOrd="2" presId="urn:microsoft.com/office/officeart/2005/8/layout/process3"/>
    <dgm:cxn modelId="{A5463BE5-A9C5-7D47-8B11-A763C1449F57}" type="presOf" srcId="{A15DF09A-8FDE-1C48-9C2B-680B7916171C}" destId="{183165A0-BC42-C043-A8E1-5BAA00291921}" srcOrd="0" destOrd="0" presId="urn:microsoft.com/office/officeart/2005/8/layout/process3"/>
    <dgm:cxn modelId="{5CB116D2-B61A-FF40-BC12-076802729B44}" type="presOf" srcId="{47635119-C288-CE41-BEAC-7D0CEC2E09DF}" destId="{8AEACF5B-B5C2-524C-947C-FDA6F812F675}" srcOrd="0" destOrd="1" presId="urn:microsoft.com/office/officeart/2005/8/layout/process3"/>
    <dgm:cxn modelId="{D0D66BDE-F560-604E-B888-2F13BC452F96}" type="presOf" srcId="{896ED465-09D6-1042-BCAB-30337B741872}" destId="{2874B571-E826-C541-BC80-74D59101CA97}" srcOrd="0" destOrd="1" presId="urn:microsoft.com/office/officeart/2005/8/layout/process3"/>
    <dgm:cxn modelId="{21C6062D-C698-1C4D-8576-E47E9CD17581}" type="presOf" srcId="{43FBB833-FB5F-5649-B610-35820E5E7767}" destId="{3561509C-B4AA-5C49-B743-77ECF2685385}" srcOrd="0" destOrd="2" presId="urn:microsoft.com/office/officeart/2005/8/layout/process3"/>
    <dgm:cxn modelId="{B8484F20-BBAF-5F45-9DCC-725F42451408}" srcId="{E4C7BAA0-EB7F-5E46-BF2F-59E593297F2D}" destId="{541D7744-165E-1D41-B5E3-DE1E84D7E172}" srcOrd="3" destOrd="0" parTransId="{F56B0A83-6A47-3941-9EAB-7A2E474E341A}" sibTransId="{9A7C7188-26BA-4E4C-A14E-9875345F212E}"/>
    <dgm:cxn modelId="{3C7BCDF0-A41B-EE44-897B-FAFC182EDDE1}" type="presParOf" srcId="{D5612E12-0FD2-3A45-8617-9171454A15DA}" destId="{FE0F33B1-3563-4042-8D4C-B7DE04D30636}" srcOrd="0" destOrd="0" presId="urn:microsoft.com/office/officeart/2005/8/layout/process3"/>
    <dgm:cxn modelId="{87F2B399-21D2-0F40-894D-76FCC5498D1C}" type="presParOf" srcId="{FE0F33B1-3563-4042-8D4C-B7DE04D30636}" destId="{CFBB4CDB-430A-D344-A058-E41BCD08A183}" srcOrd="0" destOrd="0" presId="urn:microsoft.com/office/officeart/2005/8/layout/process3"/>
    <dgm:cxn modelId="{AF3787EE-E6C5-D245-B356-E03C57ECF5FA}" type="presParOf" srcId="{FE0F33B1-3563-4042-8D4C-B7DE04D30636}" destId="{165D7D5A-113E-6249-AA8B-D7B3394C5D56}" srcOrd="1" destOrd="0" presId="urn:microsoft.com/office/officeart/2005/8/layout/process3"/>
    <dgm:cxn modelId="{0A7D8644-F809-E64C-BC72-5DF8BE22248F}" type="presParOf" srcId="{FE0F33B1-3563-4042-8D4C-B7DE04D30636}" destId="{0C7D6DEB-DE49-BE43-8E61-CDFF20321D1B}" srcOrd="2" destOrd="0" presId="urn:microsoft.com/office/officeart/2005/8/layout/process3"/>
    <dgm:cxn modelId="{FF4D7D6B-62C0-D74C-BF58-AD3870886140}" type="presParOf" srcId="{D5612E12-0FD2-3A45-8617-9171454A15DA}" destId="{1E5FDF49-2336-684E-87E2-8F69D563BDBC}" srcOrd="1" destOrd="0" presId="urn:microsoft.com/office/officeart/2005/8/layout/process3"/>
    <dgm:cxn modelId="{4BAEBD17-682A-C344-A2C2-B65E6775E052}" type="presParOf" srcId="{1E5FDF49-2336-684E-87E2-8F69D563BDBC}" destId="{A5BF58E2-450E-B74E-B646-1C8E7835DFEE}" srcOrd="0" destOrd="0" presId="urn:microsoft.com/office/officeart/2005/8/layout/process3"/>
    <dgm:cxn modelId="{2174D318-FF02-3547-BA77-C3B57F853956}" type="presParOf" srcId="{D5612E12-0FD2-3A45-8617-9171454A15DA}" destId="{BF857E6D-7872-1847-8FBD-9A4468916F6B}" srcOrd="2" destOrd="0" presId="urn:microsoft.com/office/officeart/2005/8/layout/process3"/>
    <dgm:cxn modelId="{BA60B919-6111-8F45-BFFB-1C30C87A9972}" type="presParOf" srcId="{BF857E6D-7872-1847-8FBD-9A4468916F6B}" destId="{F367FBA4-D57A-F04E-A1F7-09E1BF21226C}" srcOrd="0" destOrd="0" presId="urn:microsoft.com/office/officeart/2005/8/layout/process3"/>
    <dgm:cxn modelId="{CB079384-FC74-B04C-BBB1-C68F15372CC2}" type="presParOf" srcId="{BF857E6D-7872-1847-8FBD-9A4468916F6B}" destId="{0F592E9F-34C8-9747-A75A-00431A9A8527}" srcOrd="1" destOrd="0" presId="urn:microsoft.com/office/officeart/2005/8/layout/process3"/>
    <dgm:cxn modelId="{8079FB27-7122-F94F-8BF1-96A0D5BC8146}" type="presParOf" srcId="{BF857E6D-7872-1847-8FBD-9A4468916F6B}" destId="{0938EE19-09E4-F643-ADD0-FC70552F707A}" srcOrd="2" destOrd="0" presId="urn:microsoft.com/office/officeart/2005/8/layout/process3"/>
    <dgm:cxn modelId="{D86DC9BC-D1BB-F641-A8FA-417C59E3E922}" type="presParOf" srcId="{D5612E12-0FD2-3A45-8617-9171454A15DA}" destId="{DAC1B2F6-2D3C-9245-AD3F-5BCDE4A6A483}" srcOrd="3" destOrd="0" presId="urn:microsoft.com/office/officeart/2005/8/layout/process3"/>
    <dgm:cxn modelId="{FD29F861-D92D-F747-8DBC-D867479859A4}" type="presParOf" srcId="{DAC1B2F6-2D3C-9245-AD3F-5BCDE4A6A483}" destId="{595E1862-FC23-634F-B8D3-A3AA22091424}" srcOrd="0" destOrd="0" presId="urn:microsoft.com/office/officeart/2005/8/layout/process3"/>
    <dgm:cxn modelId="{909ED497-DFB8-AB41-AC7E-264AD5A13AA4}" type="presParOf" srcId="{D5612E12-0FD2-3A45-8617-9171454A15DA}" destId="{A0B48DB2-3864-E34A-A11E-5DD00A79EF0A}" srcOrd="4" destOrd="0" presId="urn:microsoft.com/office/officeart/2005/8/layout/process3"/>
    <dgm:cxn modelId="{078C40C9-12D9-7148-8876-8817E6F52BBC}" type="presParOf" srcId="{A0B48DB2-3864-E34A-A11E-5DD00A79EF0A}" destId="{183165A0-BC42-C043-A8E1-5BAA00291921}" srcOrd="0" destOrd="0" presId="urn:microsoft.com/office/officeart/2005/8/layout/process3"/>
    <dgm:cxn modelId="{9ABB79D2-8C77-4945-A7C8-E9A5744E9EFC}" type="presParOf" srcId="{A0B48DB2-3864-E34A-A11E-5DD00A79EF0A}" destId="{79348AC1-6892-4E4B-8CBD-A4EC41BCD68D}" srcOrd="1" destOrd="0" presId="urn:microsoft.com/office/officeart/2005/8/layout/process3"/>
    <dgm:cxn modelId="{AAAFCF24-D9FA-4C4E-9F7E-6384C61479A6}" type="presParOf" srcId="{A0B48DB2-3864-E34A-A11E-5DD00A79EF0A}" destId="{2874B571-E826-C541-BC80-74D59101CA97}" srcOrd="2" destOrd="0" presId="urn:microsoft.com/office/officeart/2005/8/layout/process3"/>
    <dgm:cxn modelId="{C8FB0B79-3940-1747-9759-3A1F4F2FCBA9}" type="presParOf" srcId="{D5612E12-0FD2-3A45-8617-9171454A15DA}" destId="{BCBB4FEB-18D5-6C4E-B23D-D9166FE176C5}" srcOrd="5" destOrd="0" presId="urn:microsoft.com/office/officeart/2005/8/layout/process3"/>
    <dgm:cxn modelId="{DC27F47D-875D-B949-B07A-C4117B58AC68}" type="presParOf" srcId="{BCBB4FEB-18D5-6C4E-B23D-D9166FE176C5}" destId="{20368595-CC96-794F-A66C-8D8A4EF4FEDE}" srcOrd="0" destOrd="0" presId="urn:microsoft.com/office/officeart/2005/8/layout/process3"/>
    <dgm:cxn modelId="{ACD98DA3-CBE3-1F43-84E3-2C761348D9BB}" type="presParOf" srcId="{D5612E12-0FD2-3A45-8617-9171454A15DA}" destId="{BE373EFA-01C1-514F-9E1E-AC94411841E9}" srcOrd="6" destOrd="0" presId="urn:microsoft.com/office/officeart/2005/8/layout/process3"/>
    <dgm:cxn modelId="{48F94D5C-1A77-824C-947F-3CE01647BD5D}" type="presParOf" srcId="{BE373EFA-01C1-514F-9E1E-AC94411841E9}" destId="{1E0D3ABE-C8E0-4B4D-B7D0-BA6B54D711F9}" srcOrd="0" destOrd="0" presId="urn:microsoft.com/office/officeart/2005/8/layout/process3"/>
    <dgm:cxn modelId="{1F811588-4F08-1946-841B-881096C68196}" type="presParOf" srcId="{BE373EFA-01C1-514F-9E1E-AC94411841E9}" destId="{3E885B4F-9E8A-1648-B353-9BC1076873A7}" srcOrd="1" destOrd="0" presId="urn:microsoft.com/office/officeart/2005/8/layout/process3"/>
    <dgm:cxn modelId="{A53B1955-B909-E04F-85F9-1240389385DB}" type="presParOf" srcId="{BE373EFA-01C1-514F-9E1E-AC94411841E9}" destId="{9F14B316-707A-654C-9BA5-0AD01B5CED01}" srcOrd="2" destOrd="0" presId="urn:microsoft.com/office/officeart/2005/8/layout/process3"/>
    <dgm:cxn modelId="{75CE7687-3B9D-244B-B7AB-6ECA7AF596DD}" type="presParOf" srcId="{D5612E12-0FD2-3A45-8617-9171454A15DA}" destId="{A57663AA-AA7F-3245-AFF6-0BDB5D407787}" srcOrd="7" destOrd="0" presId="urn:microsoft.com/office/officeart/2005/8/layout/process3"/>
    <dgm:cxn modelId="{3C8FF09D-2892-0B42-8AC1-07CF4181F978}" type="presParOf" srcId="{A57663AA-AA7F-3245-AFF6-0BDB5D407787}" destId="{9E884EA9-1D69-0847-8D52-A32F4F4E15CA}" srcOrd="0" destOrd="0" presId="urn:microsoft.com/office/officeart/2005/8/layout/process3"/>
    <dgm:cxn modelId="{73668D38-BA04-5F4A-B4DF-CBEF6B36BE5E}" type="presParOf" srcId="{D5612E12-0FD2-3A45-8617-9171454A15DA}" destId="{01D85C02-B573-FF48-8A14-A78DD377F45E}" srcOrd="8" destOrd="0" presId="urn:microsoft.com/office/officeart/2005/8/layout/process3"/>
    <dgm:cxn modelId="{18A8BF10-E3DA-1E4D-BD41-E5A4181CC354}" type="presParOf" srcId="{01D85C02-B573-FF48-8A14-A78DD377F45E}" destId="{F87AA0E8-3680-D742-9CFC-C8C003A27ECF}" srcOrd="0" destOrd="0" presId="urn:microsoft.com/office/officeart/2005/8/layout/process3"/>
    <dgm:cxn modelId="{79702F9F-5D3D-DF41-AE49-FE9D2CA3DEC4}" type="presParOf" srcId="{01D85C02-B573-FF48-8A14-A78DD377F45E}" destId="{35F5B83B-0C17-5F43-A22C-64516EE7CEC9}" srcOrd="1" destOrd="0" presId="urn:microsoft.com/office/officeart/2005/8/layout/process3"/>
    <dgm:cxn modelId="{EAF2F4EF-550A-7246-BB97-8C3462321FEE}" type="presParOf" srcId="{01D85C02-B573-FF48-8A14-A78DD377F45E}" destId="{8AEACF5B-B5C2-524C-947C-FDA6F812F675}" srcOrd="2" destOrd="0" presId="urn:microsoft.com/office/officeart/2005/8/layout/process3"/>
    <dgm:cxn modelId="{20BD3162-8C46-4448-8657-5ECF9B209D97}" type="presParOf" srcId="{D5612E12-0FD2-3A45-8617-9171454A15DA}" destId="{A4AB9C76-2BF4-504E-B846-163524AB0649}" srcOrd="9" destOrd="0" presId="urn:microsoft.com/office/officeart/2005/8/layout/process3"/>
    <dgm:cxn modelId="{B628C758-A5C4-3E43-830B-B3FA9A23972C}" type="presParOf" srcId="{A4AB9C76-2BF4-504E-B846-163524AB0649}" destId="{DA158928-D2F5-454F-8182-B4C1191D7C09}" srcOrd="0" destOrd="0" presId="urn:microsoft.com/office/officeart/2005/8/layout/process3"/>
    <dgm:cxn modelId="{5758C6F8-A5A1-FF43-84DA-BF96862E552B}" type="presParOf" srcId="{D5612E12-0FD2-3A45-8617-9171454A15DA}" destId="{733F27E4-047A-2647-A811-848020CA75E1}" srcOrd="10" destOrd="0" presId="urn:microsoft.com/office/officeart/2005/8/layout/process3"/>
    <dgm:cxn modelId="{4F7DE8AD-3068-9D4E-A241-A13A7B12B51D}" type="presParOf" srcId="{733F27E4-047A-2647-A811-848020CA75E1}" destId="{802B1F88-7055-8147-9C6D-51D16A894E86}" srcOrd="0" destOrd="0" presId="urn:microsoft.com/office/officeart/2005/8/layout/process3"/>
    <dgm:cxn modelId="{ED3834DA-A43D-8E40-9698-48EFFE3AC581}" type="presParOf" srcId="{733F27E4-047A-2647-A811-848020CA75E1}" destId="{D1AFA1BB-C068-8D4C-B16A-99268C93EDD8}" srcOrd="1" destOrd="0" presId="urn:microsoft.com/office/officeart/2005/8/layout/process3"/>
    <dgm:cxn modelId="{CB0709CD-3F48-1A48-B09C-BD32663CAFEF}" type="presParOf" srcId="{733F27E4-047A-2647-A811-848020CA75E1}" destId="{3561509C-B4AA-5C49-B743-77ECF2685385}"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C7BAA0-EB7F-5E46-BF2F-59E593297F2D}" type="doc">
      <dgm:prSet loTypeId="urn:microsoft.com/office/officeart/2005/8/layout/process3" loCatId="process" qsTypeId="urn:microsoft.com/office/officeart/2005/8/quickstyle/simple4" qsCatId="simple" csTypeId="urn:microsoft.com/office/officeart/2005/8/colors/accent1_2" csCatId="accent1" phldr="1"/>
      <dgm:spPr/>
      <dgm:t>
        <a:bodyPr/>
        <a:lstStyle/>
        <a:p>
          <a:endParaRPr lang="en-US"/>
        </a:p>
      </dgm:t>
    </dgm:pt>
    <dgm:pt modelId="{2D4421DB-0DB2-E44A-9695-2A591A77B9B0}">
      <dgm:prSet phldrT="[Text]" custT="1"/>
      <dgm:spPr/>
      <dgm:t>
        <a:bodyPr/>
        <a:lstStyle/>
        <a:p>
          <a:r>
            <a:rPr lang="en-US" sz="1000" dirty="0" smtClean="0"/>
            <a:t>Requirements Gathering</a:t>
          </a:r>
          <a:endParaRPr lang="en-US" sz="1000" dirty="0"/>
        </a:p>
      </dgm:t>
    </dgm:pt>
    <dgm:pt modelId="{4E11347C-1B72-AA42-911B-2BA14FC39947}" type="parTrans" cxnId="{25D0D34A-182E-F543-8C4F-8A41423544A2}">
      <dgm:prSet/>
      <dgm:spPr/>
      <dgm:t>
        <a:bodyPr/>
        <a:lstStyle/>
        <a:p>
          <a:endParaRPr lang="en-US"/>
        </a:p>
      </dgm:t>
    </dgm:pt>
    <dgm:pt modelId="{2BF0C940-644A-5747-9A73-182C19975990}" type="sibTrans" cxnId="{25D0D34A-182E-F543-8C4F-8A41423544A2}">
      <dgm:prSet/>
      <dgm:spPr/>
      <dgm:t>
        <a:bodyPr/>
        <a:lstStyle/>
        <a:p>
          <a:endParaRPr lang="en-US"/>
        </a:p>
      </dgm:t>
    </dgm:pt>
    <dgm:pt modelId="{ABC28C82-25ED-7D41-A488-AACA856B19B3}">
      <dgm:prSet phldrT="[Text]" custT="1"/>
      <dgm:spPr/>
      <dgm:t>
        <a:bodyPr/>
        <a:lstStyle/>
        <a:p>
          <a:r>
            <a:rPr lang="en-US" sz="1000" dirty="0" smtClean="0"/>
            <a:t>Surveys</a:t>
          </a:r>
          <a:endParaRPr lang="en-US" sz="1000" dirty="0"/>
        </a:p>
      </dgm:t>
    </dgm:pt>
    <dgm:pt modelId="{2B4B0B0E-7161-454B-80BA-8494F8F37F2C}" type="parTrans" cxnId="{F466FBA4-A9AC-D340-AAE6-A8534C78F2B9}">
      <dgm:prSet/>
      <dgm:spPr/>
      <dgm:t>
        <a:bodyPr/>
        <a:lstStyle/>
        <a:p>
          <a:endParaRPr lang="en-US"/>
        </a:p>
      </dgm:t>
    </dgm:pt>
    <dgm:pt modelId="{D4ADABE4-A9E6-D94A-8614-D6D0C79935D1}" type="sibTrans" cxnId="{F466FBA4-A9AC-D340-AAE6-A8534C78F2B9}">
      <dgm:prSet/>
      <dgm:spPr/>
      <dgm:t>
        <a:bodyPr/>
        <a:lstStyle/>
        <a:p>
          <a:endParaRPr lang="en-US"/>
        </a:p>
      </dgm:t>
    </dgm:pt>
    <dgm:pt modelId="{4CC99247-6F06-0045-8B62-0016FE8BC071}">
      <dgm:prSet phldrT="[Text]" custT="1"/>
      <dgm:spPr/>
      <dgm:t>
        <a:bodyPr/>
        <a:lstStyle/>
        <a:p>
          <a:r>
            <a:rPr lang="en-US" sz="1000" dirty="0" smtClean="0"/>
            <a:t>Specification</a:t>
          </a:r>
          <a:endParaRPr lang="en-US" sz="1000" dirty="0"/>
        </a:p>
      </dgm:t>
    </dgm:pt>
    <dgm:pt modelId="{130418C5-15E5-AD48-96A9-BE6C94EEB0BD}" type="parTrans" cxnId="{761608D0-5688-FA45-B371-E8900C15F636}">
      <dgm:prSet/>
      <dgm:spPr/>
      <dgm:t>
        <a:bodyPr/>
        <a:lstStyle/>
        <a:p>
          <a:endParaRPr lang="en-US"/>
        </a:p>
      </dgm:t>
    </dgm:pt>
    <dgm:pt modelId="{67E7D2A4-4A26-1548-A5B1-442FAF2D2B0D}" type="sibTrans" cxnId="{761608D0-5688-FA45-B371-E8900C15F636}">
      <dgm:prSet/>
      <dgm:spPr/>
      <dgm:t>
        <a:bodyPr/>
        <a:lstStyle/>
        <a:p>
          <a:endParaRPr lang="en-US"/>
        </a:p>
      </dgm:t>
    </dgm:pt>
    <dgm:pt modelId="{44817909-A2D7-D74A-B726-7E9AA5767DC4}">
      <dgm:prSet phldrT="[Text]" custT="1"/>
      <dgm:spPr/>
      <dgm:t>
        <a:bodyPr/>
        <a:lstStyle/>
        <a:p>
          <a:r>
            <a:rPr lang="en-US" sz="1000" dirty="0" smtClean="0"/>
            <a:t>UML</a:t>
          </a:r>
          <a:endParaRPr lang="en-US" sz="1000" dirty="0"/>
        </a:p>
      </dgm:t>
    </dgm:pt>
    <dgm:pt modelId="{5ACF6AEC-AD27-C74C-834D-18169838BD84}" type="parTrans" cxnId="{451C3E5D-3695-3341-8385-4E695ED3617E}">
      <dgm:prSet/>
      <dgm:spPr/>
      <dgm:t>
        <a:bodyPr/>
        <a:lstStyle/>
        <a:p>
          <a:endParaRPr lang="en-US"/>
        </a:p>
      </dgm:t>
    </dgm:pt>
    <dgm:pt modelId="{716C2B3F-3F86-3345-88AE-F63A14725519}" type="sibTrans" cxnId="{451C3E5D-3695-3341-8385-4E695ED3617E}">
      <dgm:prSet/>
      <dgm:spPr/>
      <dgm:t>
        <a:bodyPr/>
        <a:lstStyle/>
        <a:p>
          <a:endParaRPr lang="en-US"/>
        </a:p>
      </dgm:t>
    </dgm:pt>
    <dgm:pt modelId="{541D7744-165E-1D41-B5E3-DE1E84D7E172}">
      <dgm:prSet phldrT="[Text]" custT="1"/>
      <dgm:spPr/>
      <dgm:t>
        <a:bodyPr/>
        <a:lstStyle/>
        <a:p>
          <a:r>
            <a:rPr lang="en-US" sz="1000" dirty="0" smtClean="0"/>
            <a:t>Implementation</a:t>
          </a:r>
          <a:endParaRPr lang="en-US" sz="1000" dirty="0"/>
        </a:p>
      </dgm:t>
    </dgm:pt>
    <dgm:pt modelId="{F56B0A83-6A47-3941-9EAB-7A2E474E341A}" type="parTrans" cxnId="{B8484F20-BBAF-5F45-9DCC-725F42451408}">
      <dgm:prSet/>
      <dgm:spPr/>
      <dgm:t>
        <a:bodyPr/>
        <a:lstStyle/>
        <a:p>
          <a:endParaRPr lang="en-US"/>
        </a:p>
      </dgm:t>
    </dgm:pt>
    <dgm:pt modelId="{9A7C7188-26BA-4E4C-A14E-9875345F212E}" type="sibTrans" cxnId="{B8484F20-BBAF-5F45-9DCC-725F42451408}">
      <dgm:prSet/>
      <dgm:spPr/>
      <dgm:t>
        <a:bodyPr/>
        <a:lstStyle/>
        <a:p>
          <a:endParaRPr lang="en-US"/>
        </a:p>
      </dgm:t>
    </dgm:pt>
    <dgm:pt modelId="{9E31AA6C-0541-9F4B-A907-C88B3061641F}">
      <dgm:prSet phldrT="[Text]" custT="1"/>
      <dgm:spPr/>
      <dgm:t>
        <a:bodyPr/>
        <a:lstStyle/>
        <a:p>
          <a:r>
            <a:rPr lang="en-US" sz="1000" dirty="0" smtClean="0"/>
            <a:t>Software code</a:t>
          </a:r>
          <a:endParaRPr lang="en-US" sz="1000" dirty="0"/>
        </a:p>
      </dgm:t>
    </dgm:pt>
    <dgm:pt modelId="{8991635B-9BFA-2E43-AC9F-733A0DC5BFAD}" type="parTrans" cxnId="{9A275BAB-EACC-E148-837A-AA4B5CD714F6}">
      <dgm:prSet/>
      <dgm:spPr/>
      <dgm:t>
        <a:bodyPr/>
        <a:lstStyle/>
        <a:p>
          <a:endParaRPr lang="en-US"/>
        </a:p>
      </dgm:t>
    </dgm:pt>
    <dgm:pt modelId="{3AB5602D-B5EE-CA41-832B-81D2342E609F}" type="sibTrans" cxnId="{9A275BAB-EACC-E148-837A-AA4B5CD714F6}">
      <dgm:prSet/>
      <dgm:spPr/>
      <dgm:t>
        <a:bodyPr/>
        <a:lstStyle/>
        <a:p>
          <a:endParaRPr lang="en-US"/>
        </a:p>
      </dgm:t>
    </dgm:pt>
    <dgm:pt modelId="{0A18F922-463B-DE4F-B7F1-307ED212215A}">
      <dgm:prSet phldrT="[Text]" custT="1"/>
      <dgm:spPr/>
      <dgm:t>
        <a:bodyPr/>
        <a:lstStyle/>
        <a:p>
          <a:r>
            <a:rPr lang="en-US" sz="1000" dirty="0" smtClean="0"/>
            <a:t>User studies</a:t>
          </a:r>
          <a:endParaRPr lang="en-US" sz="1000" dirty="0"/>
        </a:p>
      </dgm:t>
    </dgm:pt>
    <dgm:pt modelId="{9165C6B1-2B8D-D540-947A-078647A712E3}" type="parTrans" cxnId="{43F0B797-4E03-AE46-89B3-02CDC8A2B6B9}">
      <dgm:prSet/>
      <dgm:spPr/>
      <dgm:t>
        <a:bodyPr/>
        <a:lstStyle/>
        <a:p>
          <a:endParaRPr lang="en-US"/>
        </a:p>
      </dgm:t>
    </dgm:pt>
    <dgm:pt modelId="{C661D3DD-CC30-3944-A34A-B6D33FD19AAB}" type="sibTrans" cxnId="{43F0B797-4E03-AE46-89B3-02CDC8A2B6B9}">
      <dgm:prSet/>
      <dgm:spPr/>
      <dgm:t>
        <a:bodyPr/>
        <a:lstStyle/>
        <a:p>
          <a:endParaRPr lang="en-US"/>
        </a:p>
      </dgm:t>
    </dgm:pt>
    <dgm:pt modelId="{46B030A3-F9B2-A840-83B2-DBDA963E0DCE}">
      <dgm:prSet phldrT="[Text]" custT="1"/>
      <dgm:spPr/>
      <dgm:t>
        <a:bodyPr/>
        <a:lstStyle/>
        <a:p>
          <a:r>
            <a:rPr lang="en-US" sz="1000" dirty="0" smtClean="0"/>
            <a:t>Focus groups</a:t>
          </a:r>
          <a:endParaRPr lang="en-US" sz="1000" dirty="0"/>
        </a:p>
      </dgm:t>
    </dgm:pt>
    <dgm:pt modelId="{ABB60F22-9848-AB42-ABFF-06EC260D1CB3}" type="parTrans" cxnId="{C242A345-1739-CD41-B46A-87904AB132C3}">
      <dgm:prSet/>
      <dgm:spPr/>
      <dgm:t>
        <a:bodyPr/>
        <a:lstStyle/>
        <a:p>
          <a:endParaRPr lang="en-US"/>
        </a:p>
      </dgm:t>
    </dgm:pt>
    <dgm:pt modelId="{5F0AD634-32D0-704E-B408-91428C63172C}" type="sibTrans" cxnId="{C242A345-1739-CD41-B46A-87904AB132C3}">
      <dgm:prSet/>
      <dgm:spPr/>
      <dgm:t>
        <a:bodyPr/>
        <a:lstStyle/>
        <a:p>
          <a:endParaRPr lang="en-US"/>
        </a:p>
      </dgm:t>
    </dgm:pt>
    <dgm:pt modelId="{F7DC9F71-5269-3D4B-BBF3-97EFCEE40452}">
      <dgm:prSet phldrT="[Text]" custT="1"/>
      <dgm:spPr/>
      <dgm:t>
        <a:bodyPr/>
        <a:lstStyle/>
        <a:p>
          <a:r>
            <a:rPr lang="en-US" sz="1000" b="0" dirty="0" smtClean="0">
              <a:solidFill>
                <a:schemeClr val="tx1"/>
              </a:solidFill>
            </a:rPr>
            <a:t>Use Cases</a:t>
          </a:r>
          <a:endParaRPr lang="en-US" sz="1000" b="0" dirty="0">
            <a:solidFill>
              <a:schemeClr val="tx1"/>
            </a:solidFill>
          </a:endParaRPr>
        </a:p>
      </dgm:t>
    </dgm:pt>
    <dgm:pt modelId="{7C22D4CE-BE44-D742-B240-496271BBE29D}" type="parTrans" cxnId="{CC79F0A1-3241-E746-B5FC-5ECDE4D4F396}">
      <dgm:prSet/>
      <dgm:spPr/>
      <dgm:t>
        <a:bodyPr/>
        <a:lstStyle/>
        <a:p>
          <a:endParaRPr lang="en-US"/>
        </a:p>
      </dgm:t>
    </dgm:pt>
    <dgm:pt modelId="{EC2C2404-679F-D94B-A3A8-1B0D9820CB85}" type="sibTrans" cxnId="{CC79F0A1-3241-E746-B5FC-5ECDE4D4F396}">
      <dgm:prSet/>
      <dgm:spPr/>
      <dgm:t>
        <a:bodyPr/>
        <a:lstStyle/>
        <a:p>
          <a:endParaRPr lang="en-US"/>
        </a:p>
      </dgm:t>
    </dgm:pt>
    <dgm:pt modelId="{AF680D41-7BE2-BF4B-923E-9302A5FA737D}">
      <dgm:prSet phldrT="[Text]" custT="1"/>
      <dgm:spPr/>
      <dgm:t>
        <a:bodyPr/>
        <a:lstStyle/>
        <a:p>
          <a:r>
            <a:rPr lang="en-US" sz="1000" dirty="0" smtClean="0"/>
            <a:t>Scenarios</a:t>
          </a:r>
          <a:endParaRPr lang="en-US" sz="1000" dirty="0"/>
        </a:p>
      </dgm:t>
    </dgm:pt>
    <dgm:pt modelId="{6174E751-4CAB-7848-86BD-8971C7E3D1CA}" type="parTrans" cxnId="{11C1814E-4C0F-1E46-9780-9840484EB9A7}">
      <dgm:prSet/>
      <dgm:spPr/>
      <dgm:t>
        <a:bodyPr/>
        <a:lstStyle/>
        <a:p>
          <a:endParaRPr lang="en-US"/>
        </a:p>
      </dgm:t>
    </dgm:pt>
    <dgm:pt modelId="{73BD43B9-3858-5246-AA84-11036679B8BB}" type="sibTrans" cxnId="{11C1814E-4C0F-1E46-9780-9840484EB9A7}">
      <dgm:prSet/>
      <dgm:spPr/>
      <dgm:t>
        <a:bodyPr/>
        <a:lstStyle/>
        <a:p>
          <a:endParaRPr lang="en-US"/>
        </a:p>
      </dgm:t>
    </dgm:pt>
    <dgm:pt modelId="{69E4254F-A862-A945-BA40-E3E61E87EB08}">
      <dgm:prSet phldrT="[Text]" custT="1"/>
      <dgm:spPr/>
      <dgm:t>
        <a:bodyPr/>
        <a:lstStyle/>
        <a:p>
          <a:r>
            <a:rPr lang="en-US" sz="1000" dirty="0" smtClean="0"/>
            <a:t>Storyboards</a:t>
          </a:r>
          <a:endParaRPr lang="en-US" sz="1000" dirty="0"/>
        </a:p>
      </dgm:t>
    </dgm:pt>
    <dgm:pt modelId="{3A7CC3A6-AC8F-3344-AF85-1201D8742D08}" type="parTrans" cxnId="{CE191FA1-B7D4-8F4A-919B-57E4C3509BC3}">
      <dgm:prSet/>
      <dgm:spPr/>
      <dgm:t>
        <a:bodyPr/>
        <a:lstStyle/>
        <a:p>
          <a:endParaRPr lang="en-US"/>
        </a:p>
      </dgm:t>
    </dgm:pt>
    <dgm:pt modelId="{882B34A6-95F7-9246-8D58-EE190201A079}" type="sibTrans" cxnId="{CE191FA1-B7D4-8F4A-919B-57E4C3509BC3}">
      <dgm:prSet/>
      <dgm:spPr/>
      <dgm:t>
        <a:bodyPr/>
        <a:lstStyle/>
        <a:p>
          <a:endParaRPr lang="en-US"/>
        </a:p>
      </dgm:t>
    </dgm:pt>
    <dgm:pt modelId="{CD9D7FB4-5A2F-4648-979C-68CFF587DF1B}">
      <dgm:prSet phldrT="[Text]" custT="1"/>
      <dgm:spPr/>
      <dgm:t>
        <a:bodyPr/>
        <a:lstStyle/>
        <a:p>
          <a:r>
            <a:rPr lang="en-US" sz="1000" dirty="0" smtClean="0"/>
            <a:t>APIs</a:t>
          </a:r>
          <a:endParaRPr lang="en-US" sz="1000" dirty="0"/>
        </a:p>
      </dgm:t>
    </dgm:pt>
    <dgm:pt modelId="{6A4C7803-AB9C-4F48-BC1D-AC670EADA3F5}" type="parTrans" cxnId="{8E64596D-328A-0D4E-9F6C-70CC3086558A}">
      <dgm:prSet/>
      <dgm:spPr/>
      <dgm:t>
        <a:bodyPr/>
        <a:lstStyle/>
        <a:p>
          <a:endParaRPr lang="en-US"/>
        </a:p>
      </dgm:t>
    </dgm:pt>
    <dgm:pt modelId="{65F44901-2971-564B-865C-603C864DB96C}" type="sibTrans" cxnId="{8E64596D-328A-0D4E-9F6C-70CC3086558A}">
      <dgm:prSet/>
      <dgm:spPr/>
      <dgm:t>
        <a:bodyPr/>
        <a:lstStyle/>
        <a:p>
          <a:endParaRPr lang="en-US"/>
        </a:p>
      </dgm:t>
    </dgm:pt>
    <dgm:pt modelId="{A8BB1B89-FBC6-AA44-90ED-47278DEA42A9}">
      <dgm:prSet phldrT="[Text]" custT="1"/>
      <dgm:spPr/>
      <dgm:t>
        <a:bodyPr/>
        <a:lstStyle/>
        <a:p>
          <a:r>
            <a:rPr lang="en-US" sz="1000" dirty="0" smtClean="0"/>
            <a:t>Document formats</a:t>
          </a:r>
          <a:endParaRPr lang="en-US" sz="1000" dirty="0"/>
        </a:p>
      </dgm:t>
    </dgm:pt>
    <dgm:pt modelId="{401DE5E0-A6A2-8048-BCD8-CFA90674515C}" type="parTrans" cxnId="{19DD53F8-C881-8141-ABE2-FAC1AB3403E3}">
      <dgm:prSet/>
      <dgm:spPr/>
      <dgm:t>
        <a:bodyPr/>
        <a:lstStyle/>
        <a:p>
          <a:endParaRPr lang="en-US"/>
        </a:p>
      </dgm:t>
    </dgm:pt>
    <dgm:pt modelId="{B44F451E-912F-9D43-933E-8EB0E6C87737}" type="sibTrans" cxnId="{19DD53F8-C881-8141-ABE2-FAC1AB3403E3}">
      <dgm:prSet/>
      <dgm:spPr/>
      <dgm:t>
        <a:bodyPr/>
        <a:lstStyle/>
        <a:p>
          <a:endParaRPr lang="en-US"/>
        </a:p>
      </dgm:t>
    </dgm:pt>
    <dgm:pt modelId="{9A9F795A-2600-1441-9227-3CB8ABE0348A}">
      <dgm:prSet phldrT="[Text]" custT="1"/>
      <dgm:spPr/>
      <dgm:t>
        <a:bodyPr/>
        <a:lstStyle/>
        <a:p>
          <a:r>
            <a:rPr lang="en-US" sz="1000" dirty="0" smtClean="0"/>
            <a:t>Testing</a:t>
          </a:r>
          <a:endParaRPr lang="en-US" sz="1000" dirty="0"/>
        </a:p>
      </dgm:t>
    </dgm:pt>
    <dgm:pt modelId="{FC394745-8960-3C46-B0D6-1DBD2D21A360}" type="parTrans" cxnId="{BE218D14-83FE-0E4E-9AFF-2048A41E5A36}">
      <dgm:prSet/>
      <dgm:spPr/>
      <dgm:t>
        <a:bodyPr/>
        <a:lstStyle/>
        <a:p>
          <a:endParaRPr lang="en-US"/>
        </a:p>
      </dgm:t>
    </dgm:pt>
    <dgm:pt modelId="{46FE48E6-823B-6B49-ACE4-6EF8DCC725DC}" type="sibTrans" cxnId="{BE218D14-83FE-0E4E-9AFF-2048A41E5A36}">
      <dgm:prSet/>
      <dgm:spPr/>
      <dgm:t>
        <a:bodyPr/>
        <a:lstStyle/>
        <a:p>
          <a:endParaRPr lang="en-US"/>
        </a:p>
      </dgm:t>
    </dgm:pt>
    <dgm:pt modelId="{B7FCE63A-ED14-9D44-B4C7-FC9242C47FD2}">
      <dgm:prSet phldrT="[Text]" custT="1"/>
      <dgm:spPr/>
      <dgm:t>
        <a:bodyPr/>
        <a:lstStyle/>
        <a:p>
          <a:r>
            <a:rPr lang="en-US" sz="1000" dirty="0" smtClean="0"/>
            <a:t>Unit Tests</a:t>
          </a:r>
          <a:endParaRPr lang="en-US" sz="1000" dirty="0"/>
        </a:p>
      </dgm:t>
    </dgm:pt>
    <dgm:pt modelId="{D1E50576-B835-E744-86DF-7DBA95FB4B54}" type="parTrans" cxnId="{60BF312F-BCAE-2B4F-BD81-B3DCE1354DA1}">
      <dgm:prSet/>
      <dgm:spPr/>
      <dgm:t>
        <a:bodyPr/>
        <a:lstStyle/>
        <a:p>
          <a:endParaRPr lang="en-US"/>
        </a:p>
      </dgm:t>
    </dgm:pt>
    <dgm:pt modelId="{E2C71620-D00A-324C-ABB0-07873498F557}" type="sibTrans" cxnId="{60BF312F-BCAE-2B4F-BD81-B3DCE1354DA1}">
      <dgm:prSet/>
      <dgm:spPr/>
      <dgm:t>
        <a:bodyPr/>
        <a:lstStyle/>
        <a:p>
          <a:endParaRPr lang="en-US"/>
        </a:p>
      </dgm:t>
    </dgm:pt>
    <dgm:pt modelId="{47635119-C288-CE41-BEAC-7D0CEC2E09DF}">
      <dgm:prSet phldrT="[Text]" custT="1"/>
      <dgm:spPr/>
      <dgm:t>
        <a:bodyPr/>
        <a:lstStyle/>
        <a:p>
          <a:r>
            <a:rPr lang="en-US" sz="1000" dirty="0" smtClean="0"/>
            <a:t>Black Box Tests</a:t>
          </a:r>
          <a:endParaRPr lang="en-US" sz="1000" dirty="0"/>
        </a:p>
      </dgm:t>
    </dgm:pt>
    <dgm:pt modelId="{D5669935-9611-F044-9161-A4E736C0578A}" type="parTrans" cxnId="{5AAD77A7-120F-EA44-8926-A0FD5573BAFA}">
      <dgm:prSet/>
      <dgm:spPr/>
      <dgm:t>
        <a:bodyPr/>
        <a:lstStyle/>
        <a:p>
          <a:endParaRPr lang="en-US"/>
        </a:p>
      </dgm:t>
    </dgm:pt>
    <dgm:pt modelId="{4E7623AB-4FEF-ED4B-87D4-903CDBD9C44B}" type="sibTrans" cxnId="{5AAD77A7-120F-EA44-8926-A0FD5573BAFA}">
      <dgm:prSet/>
      <dgm:spPr/>
      <dgm:t>
        <a:bodyPr/>
        <a:lstStyle/>
        <a:p>
          <a:endParaRPr lang="en-US"/>
        </a:p>
      </dgm:t>
    </dgm:pt>
    <dgm:pt modelId="{B457AFF3-8E59-3C43-AC89-606B7394CB6B}">
      <dgm:prSet phldrT="[Text]" custT="1"/>
      <dgm:spPr/>
      <dgm:t>
        <a:bodyPr/>
        <a:lstStyle/>
        <a:p>
          <a:r>
            <a:rPr lang="en-US" sz="1000" dirty="0" smtClean="0"/>
            <a:t>Etc…</a:t>
          </a:r>
          <a:endParaRPr lang="en-US" sz="1000" dirty="0"/>
        </a:p>
      </dgm:t>
    </dgm:pt>
    <dgm:pt modelId="{4321F372-4266-6643-993F-2F857F1F312C}" type="parTrans" cxnId="{13E2F552-0E96-784E-977F-597BA2178906}">
      <dgm:prSet/>
      <dgm:spPr/>
      <dgm:t>
        <a:bodyPr/>
        <a:lstStyle/>
        <a:p>
          <a:endParaRPr lang="en-US"/>
        </a:p>
      </dgm:t>
    </dgm:pt>
    <dgm:pt modelId="{D1EC06E9-9891-7E46-94A0-E35280F8F7A0}" type="sibTrans" cxnId="{13E2F552-0E96-784E-977F-597BA2178906}">
      <dgm:prSet/>
      <dgm:spPr/>
      <dgm:t>
        <a:bodyPr/>
        <a:lstStyle/>
        <a:p>
          <a:endParaRPr lang="en-US"/>
        </a:p>
      </dgm:t>
    </dgm:pt>
    <dgm:pt modelId="{3BAEC650-6B47-CE4E-A1D4-F07389F7AC9F}">
      <dgm:prSet phldrT="[Text]" custT="1"/>
      <dgm:spPr/>
      <dgm:t>
        <a:bodyPr/>
        <a:lstStyle/>
        <a:p>
          <a:r>
            <a:rPr lang="en-US" sz="1000" dirty="0" smtClean="0"/>
            <a:t>Deployment</a:t>
          </a:r>
          <a:endParaRPr lang="en-US" sz="1000" dirty="0"/>
        </a:p>
      </dgm:t>
    </dgm:pt>
    <dgm:pt modelId="{ABCD1947-E0F4-4C4C-8A9B-B09B58412660}" type="parTrans" cxnId="{AAD0763E-F540-634A-94D5-A421B7509091}">
      <dgm:prSet/>
      <dgm:spPr/>
      <dgm:t>
        <a:bodyPr/>
        <a:lstStyle/>
        <a:p>
          <a:endParaRPr lang="en-US"/>
        </a:p>
      </dgm:t>
    </dgm:pt>
    <dgm:pt modelId="{D42FDB5E-F3CC-514F-9443-3A974F1A8EA5}" type="sibTrans" cxnId="{AAD0763E-F540-634A-94D5-A421B7509091}">
      <dgm:prSet/>
      <dgm:spPr/>
      <dgm:t>
        <a:bodyPr/>
        <a:lstStyle/>
        <a:p>
          <a:endParaRPr lang="en-US"/>
        </a:p>
      </dgm:t>
    </dgm:pt>
    <dgm:pt modelId="{CD26406B-80D9-E040-AFA1-C03AD3C615A3}">
      <dgm:prSet phldrT="[Text]" custT="1"/>
      <dgm:spPr/>
      <dgm:t>
        <a:bodyPr/>
        <a:lstStyle/>
        <a:p>
          <a:r>
            <a:rPr lang="en-US" sz="1000" dirty="0" smtClean="0"/>
            <a:t>Configuration</a:t>
          </a:r>
          <a:endParaRPr lang="en-US" sz="1000" dirty="0"/>
        </a:p>
      </dgm:t>
    </dgm:pt>
    <dgm:pt modelId="{DBC15738-3DF0-454C-B1C2-3CE02D51BB40}" type="parTrans" cxnId="{CBFF316C-71BD-0745-A543-6D20F4893A99}">
      <dgm:prSet/>
      <dgm:spPr/>
      <dgm:t>
        <a:bodyPr/>
        <a:lstStyle/>
        <a:p>
          <a:endParaRPr lang="en-US"/>
        </a:p>
      </dgm:t>
    </dgm:pt>
    <dgm:pt modelId="{C67AA5AE-0CA0-5040-8F9B-65F3C8C81037}" type="sibTrans" cxnId="{CBFF316C-71BD-0745-A543-6D20F4893A99}">
      <dgm:prSet/>
      <dgm:spPr/>
      <dgm:t>
        <a:bodyPr/>
        <a:lstStyle/>
        <a:p>
          <a:endParaRPr lang="en-US"/>
        </a:p>
      </dgm:t>
    </dgm:pt>
    <dgm:pt modelId="{702556F6-8D97-7346-A9D3-41E9FB4A2C66}">
      <dgm:prSet phldrT="[Text]" custT="1"/>
      <dgm:spPr/>
      <dgm:t>
        <a:bodyPr/>
        <a:lstStyle/>
        <a:p>
          <a:r>
            <a:rPr lang="en-US" sz="1000" dirty="0" smtClean="0"/>
            <a:t>Bug Tracking</a:t>
          </a:r>
          <a:endParaRPr lang="en-US" sz="1000" dirty="0"/>
        </a:p>
      </dgm:t>
    </dgm:pt>
    <dgm:pt modelId="{A0791AFC-19B4-BB48-A8DA-B6037D6E7E23}" type="parTrans" cxnId="{9831B07B-DE50-B243-A149-62F53D7A9074}">
      <dgm:prSet/>
      <dgm:spPr/>
      <dgm:t>
        <a:bodyPr/>
        <a:lstStyle/>
        <a:p>
          <a:endParaRPr lang="en-US"/>
        </a:p>
      </dgm:t>
    </dgm:pt>
    <dgm:pt modelId="{4F8FA5A7-1893-9844-9F97-3C77F11FEC24}" type="sibTrans" cxnId="{9831B07B-DE50-B243-A149-62F53D7A9074}">
      <dgm:prSet/>
      <dgm:spPr/>
      <dgm:t>
        <a:bodyPr/>
        <a:lstStyle/>
        <a:p>
          <a:endParaRPr lang="en-US"/>
        </a:p>
      </dgm:t>
    </dgm:pt>
    <dgm:pt modelId="{43FBB833-FB5F-5649-B610-35820E5E7767}">
      <dgm:prSet phldrT="[Text]" custT="1"/>
      <dgm:spPr/>
      <dgm:t>
        <a:bodyPr/>
        <a:lstStyle/>
        <a:p>
          <a:r>
            <a:rPr lang="en-US" sz="1000" dirty="0" smtClean="0"/>
            <a:t>User Support</a:t>
          </a:r>
          <a:endParaRPr lang="en-US" sz="1000" dirty="0"/>
        </a:p>
      </dgm:t>
    </dgm:pt>
    <dgm:pt modelId="{A591329D-C3C4-2A4A-A8FB-4BA305287A7D}" type="parTrans" cxnId="{7E293948-F6D8-434A-9025-AFAFC333FE80}">
      <dgm:prSet/>
      <dgm:spPr/>
      <dgm:t>
        <a:bodyPr/>
        <a:lstStyle/>
        <a:p>
          <a:endParaRPr lang="en-US"/>
        </a:p>
      </dgm:t>
    </dgm:pt>
    <dgm:pt modelId="{40040595-98FA-CA4B-8722-B0DB563A6690}" type="sibTrans" cxnId="{7E293948-F6D8-434A-9025-AFAFC333FE80}">
      <dgm:prSet/>
      <dgm:spPr/>
      <dgm:t>
        <a:bodyPr/>
        <a:lstStyle/>
        <a:p>
          <a:endParaRPr lang="en-US"/>
        </a:p>
      </dgm:t>
    </dgm:pt>
    <dgm:pt modelId="{A15DF09A-8FDE-1C48-9C2B-680B7916171C}">
      <dgm:prSet phldrT="[Text]" custT="1"/>
      <dgm:spPr/>
      <dgm:t>
        <a:bodyPr/>
        <a:lstStyle/>
        <a:p>
          <a:r>
            <a:rPr lang="en-US" sz="1000" dirty="0" smtClean="0"/>
            <a:t>Design</a:t>
          </a:r>
          <a:endParaRPr lang="en-US" sz="1000" dirty="0"/>
        </a:p>
      </dgm:t>
    </dgm:pt>
    <dgm:pt modelId="{485D0819-317F-A849-B46F-3B37BB0609C4}" type="parTrans" cxnId="{0A126912-F034-D04F-B766-31E843ACCDA7}">
      <dgm:prSet/>
      <dgm:spPr/>
      <dgm:t>
        <a:bodyPr/>
        <a:lstStyle/>
        <a:p>
          <a:endParaRPr lang="en-US"/>
        </a:p>
      </dgm:t>
    </dgm:pt>
    <dgm:pt modelId="{6795AACE-BBBA-124F-80A8-F9098FFCF3B6}" type="sibTrans" cxnId="{0A126912-F034-D04F-B766-31E843ACCDA7}">
      <dgm:prSet/>
      <dgm:spPr/>
      <dgm:t>
        <a:bodyPr/>
        <a:lstStyle/>
        <a:p>
          <a:endParaRPr lang="en-US"/>
        </a:p>
      </dgm:t>
    </dgm:pt>
    <dgm:pt modelId="{1F682CA9-84CB-ED40-8FCE-707807549908}">
      <dgm:prSet phldrT="[Text]" custT="1"/>
      <dgm:spPr/>
      <dgm:t>
        <a:bodyPr/>
        <a:lstStyle/>
        <a:p>
          <a:r>
            <a:rPr lang="en-US" sz="1000" dirty="0" smtClean="0"/>
            <a:t>UML</a:t>
          </a:r>
          <a:endParaRPr lang="en-US" sz="1000" dirty="0"/>
        </a:p>
      </dgm:t>
    </dgm:pt>
    <dgm:pt modelId="{FE500605-9C1A-8748-B6BD-5F7574A093DB}" type="parTrans" cxnId="{05BEABA9-53A1-C74B-BA9D-29E1C99903CE}">
      <dgm:prSet/>
      <dgm:spPr/>
      <dgm:t>
        <a:bodyPr/>
        <a:lstStyle/>
        <a:p>
          <a:endParaRPr lang="en-US"/>
        </a:p>
      </dgm:t>
    </dgm:pt>
    <dgm:pt modelId="{86AAE68C-E8F0-274B-893F-9F762E08E050}" type="sibTrans" cxnId="{05BEABA9-53A1-C74B-BA9D-29E1C99903CE}">
      <dgm:prSet/>
      <dgm:spPr/>
      <dgm:t>
        <a:bodyPr/>
        <a:lstStyle/>
        <a:p>
          <a:endParaRPr lang="en-US"/>
        </a:p>
      </dgm:t>
    </dgm:pt>
    <dgm:pt modelId="{896ED465-09D6-1042-BCAB-30337B741872}">
      <dgm:prSet phldrT="[Text]" custT="1"/>
      <dgm:spPr/>
      <dgm:t>
        <a:bodyPr/>
        <a:lstStyle/>
        <a:p>
          <a:r>
            <a:rPr lang="en-US" sz="1000" dirty="0" smtClean="0"/>
            <a:t>Class Diagrams</a:t>
          </a:r>
          <a:endParaRPr lang="en-US" sz="1000" dirty="0"/>
        </a:p>
      </dgm:t>
    </dgm:pt>
    <dgm:pt modelId="{AF83797E-25F8-5340-BC0F-FA8549CFCD3C}" type="parTrans" cxnId="{13E78071-52BB-8F45-A4E7-CB1F16874C11}">
      <dgm:prSet/>
      <dgm:spPr/>
      <dgm:t>
        <a:bodyPr/>
        <a:lstStyle/>
        <a:p>
          <a:endParaRPr lang="en-US"/>
        </a:p>
      </dgm:t>
    </dgm:pt>
    <dgm:pt modelId="{A280F9CC-B3AC-294B-8DAD-53F25AEC7E3A}" type="sibTrans" cxnId="{13E78071-52BB-8F45-A4E7-CB1F16874C11}">
      <dgm:prSet/>
      <dgm:spPr/>
      <dgm:t>
        <a:bodyPr/>
        <a:lstStyle/>
        <a:p>
          <a:endParaRPr lang="en-US"/>
        </a:p>
      </dgm:t>
    </dgm:pt>
    <dgm:pt modelId="{898B758C-C3FA-CF4C-940C-7F042F61B5D8}">
      <dgm:prSet phldrT="[Text]" custT="1"/>
      <dgm:spPr/>
      <dgm:t>
        <a:bodyPr/>
        <a:lstStyle/>
        <a:p>
          <a:r>
            <a:rPr lang="en-US" sz="1000" b="0" dirty="0" smtClean="0">
              <a:solidFill>
                <a:srgbClr val="FF0000"/>
              </a:solidFill>
            </a:rPr>
            <a:t>Activity Diagrams</a:t>
          </a:r>
          <a:endParaRPr lang="en-US" sz="1000" b="0" dirty="0">
            <a:solidFill>
              <a:srgbClr val="FF0000"/>
            </a:solidFill>
          </a:endParaRPr>
        </a:p>
      </dgm:t>
    </dgm:pt>
    <dgm:pt modelId="{10662798-17A3-824A-A6BA-669D71A0B610}" type="parTrans" cxnId="{BE24B0C2-C487-4C45-8D28-427545222FAC}">
      <dgm:prSet/>
      <dgm:spPr/>
      <dgm:t>
        <a:bodyPr/>
        <a:lstStyle/>
        <a:p>
          <a:endParaRPr lang="en-US"/>
        </a:p>
      </dgm:t>
    </dgm:pt>
    <dgm:pt modelId="{4A800998-00C2-044D-A089-5EEB015A8ADB}" type="sibTrans" cxnId="{BE24B0C2-C487-4C45-8D28-427545222FAC}">
      <dgm:prSet/>
      <dgm:spPr/>
      <dgm:t>
        <a:bodyPr/>
        <a:lstStyle/>
        <a:p>
          <a:endParaRPr lang="en-US"/>
        </a:p>
      </dgm:t>
    </dgm:pt>
    <dgm:pt modelId="{DE5E9EE1-FB99-BD49-B6BB-3A0E29DC0067}">
      <dgm:prSet phldrT="[Text]" custT="1"/>
      <dgm:spPr/>
      <dgm:t>
        <a:bodyPr/>
        <a:lstStyle/>
        <a:p>
          <a:r>
            <a:rPr lang="en-US" sz="1000" b="0" dirty="0" smtClean="0">
              <a:solidFill>
                <a:srgbClr val="FF0000"/>
              </a:solidFill>
            </a:rPr>
            <a:t>Sequence Diagrams</a:t>
          </a:r>
          <a:endParaRPr lang="en-US" sz="1000" b="0" dirty="0">
            <a:solidFill>
              <a:srgbClr val="FF0000"/>
            </a:solidFill>
          </a:endParaRPr>
        </a:p>
      </dgm:t>
    </dgm:pt>
    <dgm:pt modelId="{F268412E-A829-6047-94ED-3A478E549DDA}" type="parTrans" cxnId="{ABC97B86-422D-6A4F-A62B-C5CE510E7749}">
      <dgm:prSet/>
      <dgm:spPr/>
      <dgm:t>
        <a:bodyPr/>
        <a:lstStyle/>
        <a:p>
          <a:endParaRPr lang="en-US"/>
        </a:p>
      </dgm:t>
    </dgm:pt>
    <dgm:pt modelId="{B00DC8D6-5694-EE4D-9241-7820C33AFB1C}" type="sibTrans" cxnId="{ABC97B86-422D-6A4F-A62B-C5CE510E7749}">
      <dgm:prSet/>
      <dgm:spPr/>
      <dgm:t>
        <a:bodyPr/>
        <a:lstStyle/>
        <a:p>
          <a:endParaRPr lang="en-US"/>
        </a:p>
      </dgm:t>
    </dgm:pt>
    <dgm:pt modelId="{7F999D65-F2D4-6946-88DD-5C9135481364}">
      <dgm:prSet phldrT="[Text]" custT="1"/>
      <dgm:spPr/>
      <dgm:t>
        <a:bodyPr/>
        <a:lstStyle/>
        <a:p>
          <a:r>
            <a:rPr lang="en-US" sz="1000" dirty="0" smtClean="0"/>
            <a:t>Etc…	</a:t>
          </a:r>
          <a:endParaRPr lang="en-US" sz="1000" dirty="0"/>
        </a:p>
      </dgm:t>
    </dgm:pt>
    <dgm:pt modelId="{57FB4A05-B507-1F4A-8838-23FECFE74A1B}" type="parTrans" cxnId="{83F93688-7D6F-564A-A416-3B819A7F60A5}">
      <dgm:prSet/>
      <dgm:spPr/>
      <dgm:t>
        <a:bodyPr/>
        <a:lstStyle/>
        <a:p>
          <a:endParaRPr lang="en-US"/>
        </a:p>
      </dgm:t>
    </dgm:pt>
    <dgm:pt modelId="{253E0894-7A9D-A549-8AB4-FF5FC5B2B5F1}" type="sibTrans" cxnId="{83F93688-7D6F-564A-A416-3B819A7F60A5}">
      <dgm:prSet/>
      <dgm:spPr/>
      <dgm:t>
        <a:bodyPr/>
        <a:lstStyle/>
        <a:p>
          <a:endParaRPr lang="en-US"/>
        </a:p>
      </dgm:t>
    </dgm:pt>
    <dgm:pt modelId="{7B3024E1-F1F4-D947-B518-0BEFF804B011}">
      <dgm:prSet phldrT="[Text]" custT="1"/>
      <dgm:spPr/>
      <dgm:t>
        <a:bodyPr/>
        <a:lstStyle/>
        <a:p>
          <a:r>
            <a:rPr lang="en-US" sz="1000" dirty="0" smtClean="0"/>
            <a:t>SSM</a:t>
          </a:r>
          <a:endParaRPr lang="en-US" sz="1000" dirty="0"/>
        </a:p>
      </dgm:t>
    </dgm:pt>
    <dgm:pt modelId="{C02EF273-9760-B644-A2FB-A745ABDEC0A3}" type="parTrans" cxnId="{9553B521-53CC-4C41-887B-3F8C9549FCE0}">
      <dgm:prSet/>
      <dgm:spPr/>
      <dgm:t>
        <a:bodyPr/>
        <a:lstStyle/>
        <a:p>
          <a:endParaRPr lang="en-US"/>
        </a:p>
      </dgm:t>
    </dgm:pt>
    <dgm:pt modelId="{3399E1C3-29B9-6F46-8EC3-1E48E62F5FF9}" type="sibTrans" cxnId="{9553B521-53CC-4C41-887B-3F8C9549FCE0}">
      <dgm:prSet/>
      <dgm:spPr/>
      <dgm:t>
        <a:bodyPr/>
        <a:lstStyle/>
        <a:p>
          <a:endParaRPr lang="en-US"/>
        </a:p>
      </dgm:t>
    </dgm:pt>
    <dgm:pt modelId="{D5612E12-0FD2-3A45-8617-9171454A15DA}" type="pres">
      <dgm:prSet presAssocID="{E4C7BAA0-EB7F-5E46-BF2F-59E593297F2D}" presName="linearFlow" presStyleCnt="0">
        <dgm:presLayoutVars>
          <dgm:dir/>
          <dgm:animLvl val="lvl"/>
          <dgm:resizeHandles val="exact"/>
        </dgm:presLayoutVars>
      </dgm:prSet>
      <dgm:spPr/>
      <dgm:t>
        <a:bodyPr/>
        <a:lstStyle/>
        <a:p>
          <a:endParaRPr lang="en-US"/>
        </a:p>
      </dgm:t>
    </dgm:pt>
    <dgm:pt modelId="{FE0F33B1-3563-4042-8D4C-B7DE04D30636}" type="pres">
      <dgm:prSet presAssocID="{2D4421DB-0DB2-E44A-9695-2A591A77B9B0}" presName="composite" presStyleCnt="0"/>
      <dgm:spPr/>
    </dgm:pt>
    <dgm:pt modelId="{CFBB4CDB-430A-D344-A058-E41BCD08A183}" type="pres">
      <dgm:prSet presAssocID="{2D4421DB-0DB2-E44A-9695-2A591A77B9B0}" presName="parTx" presStyleLbl="node1" presStyleIdx="0" presStyleCnt="6">
        <dgm:presLayoutVars>
          <dgm:chMax val="0"/>
          <dgm:chPref val="0"/>
          <dgm:bulletEnabled val="1"/>
        </dgm:presLayoutVars>
      </dgm:prSet>
      <dgm:spPr/>
      <dgm:t>
        <a:bodyPr/>
        <a:lstStyle/>
        <a:p>
          <a:endParaRPr lang="en-US"/>
        </a:p>
      </dgm:t>
    </dgm:pt>
    <dgm:pt modelId="{165D7D5A-113E-6249-AA8B-D7B3394C5D56}" type="pres">
      <dgm:prSet presAssocID="{2D4421DB-0DB2-E44A-9695-2A591A77B9B0}" presName="parSh" presStyleLbl="node1" presStyleIdx="0" presStyleCnt="6" custScaleX="127306"/>
      <dgm:spPr/>
      <dgm:t>
        <a:bodyPr/>
        <a:lstStyle/>
        <a:p>
          <a:endParaRPr lang="en-US"/>
        </a:p>
      </dgm:t>
    </dgm:pt>
    <dgm:pt modelId="{0C7D6DEB-DE49-BE43-8E61-CDFF20321D1B}" type="pres">
      <dgm:prSet presAssocID="{2D4421DB-0DB2-E44A-9695-2A591A77B9B0}" presName="desTx" presStyleLbl="fgAcc1" presStyleIdx="0" presStyleCnt="6">
        <dgm:presLayoutVars>
          <dgm:bulletEnabled val="1"/>
        </dgm:presLayoutVars>
      </dgm:prSet>
      <dgm:spPr/>
      <dgm:t>
        <a:bodyPr/>
        <a:lstStyle/>
        <a:p>
          <a:endParaRPr lang="en-US"/>
        </a:p>
      </dgm:t>
    </dgm:pt>
    <dgm:pt modelId="{1E5FDF49-2336-684E-87E2-8F69D563BDBC}" type="pres">
      <dgm:prSet presAssocID="{2BF0C940-644A-5747-9A73-182C19975990}" presName="sibTrans" presStyleLbl="sibTrans2D1" presStyleIdx="0" presStyleCnt="5"/>
      <dgm:spPr/>
      <dgm:t>
        <a:bodyPr/>
        <a:lstStyle/>
        <a:p>
          <a:endParaRPr lang="en-US"/>
        </a:p>
      </dgm:t>
    </dgm:pt>
    <dgm:pt modelId="{A5BF58E2-450E-B74E-B646-1C8E7835DFEE}" type="pres">
      <dgm:prSet presAssocID="{2BF0C940-644A-5747-9A73-182C19975990}" presName="connTx" presStyleLbl="sibTrans2D1" presStyleIdx="0" presStyleCnt="5"/>
      <dgm:spPr/>
      <dgm:t>
        <a:bodyPr/>
        <a:lstStyle/>
        <a:p>
          <a:endParaRPr lang="en-US"/>
        </a:p>
      </dgm:t>
    </dgm:pt>
    <dgm:pt modelId="{BF857E6D-7872-1847-8FBD-9A4468916F6B}" type="pres">
      <dgm:prSet presAssocID="{4CC99247-6F06-0045-8B62-0016FE8BC071}" presName="composite" presStyleCnt="0"/>
      <dgm:spPr/>
    </dgm:pt>
    <dgm:pt modelId="{F367FBA4-D57A-F04E-A1F7-09E1BF21226C}" type="pres">
      <dgm:prSet presAssocID="{4CC99247-6F06-0045-8B62-0016FE8BC071}" presName="parTx" presStyleLbl="node1" presStyleIdx="0" presStyleCnt="6">
        <dgm:presLayoutVars>
          <dgm:chMax val="0"/>
          <dgm:chPref val="0"/>
          <dgm:bulletEnabled val="1"/>
        </dgm:presLayoutVars>
      </dgm:prSet>
      <dgm:spPr/>
      <dgm:t>
        <a:bodyPr/>
        <a:lstStyle/>
        <a:p>
          <a:endParaRPr lang="en-US"/>
        </a:p>
      </dgm:t>
    </dgm:pt>
    <dgm:pt modelId="{0F592E9F-34C8-9747-A75A-00431A9A8527}" type="pres">
      <dgm:prSet presAssocID="{4CC99247-6F06-0045-8B62-0016FE8BC071}" presName="parSh" presStyleLbl="node1" presStyleIdx="1" presStyleCnt="6"/>
      <dgm:spPr/>
      <dgm:t>
        <a:bodyPr/>
        <a:lstStyle/>
        <a:p>
          <a:endParaRPr lang="en-US"/>
        </a:p>
      </dgm:t>
    </dgm:pt>
    <dgm:pt modelId="{0938EE19-09E4-F643-ADD0-FC70552F707A}" type="pres">
      <dgm:prSet presAssocID="{4CC99247-6F06-0045-8B62-0016FE8BC071}" presName="desTx" presStyleLbl="fgAcc1" presStyleIdx="1" presStyleCnt="6" custScaleX="109016">
        <dgm:presLayoutVars>
          <dgm:bulletEnabled val="1"/>
        </dgm:presLayoutVars>
      </dgm:prSet>
      <dgm:spPr/>
      <dgm:t>
        <a:bodyPr/>
        <a:lstStyle/>
        <a:p>
          <a:endParaRPr lang="en-US"/>
        </a:p>
      </dgm:t>
    </dgm:pt>
    <dgm:pt modelId="{DAC1B2F6-2D3C-9245-AD3F-5BCDE4A6A483}" type="pres">
      <dgm:prSet presAssocID="{67E7D2A4-4A26-1548-A5B1-442FAF2D2B0D}" presName="sibTrans" presStyleLbl="sibTrans2D1" presStyleIdx="1" presStyleCnt="5"/>
      <dgm:spPr/>
      <dgm:t>
        <a:bodyPr/>
        <a:lstStyle/>
        <a:p>
          <a:endParaRPr lang="en-US"/>
        </a:p>
      </dgm:t>
    </dgm:pt>
    <dgm:pt modelId="{595E1862-FC23-634F-B8D3-A3AA22091424}" type="pres">
      <dgm:prSet presAssocID="{67E7D2A4-4A26-1548-A5B1-442FAF2D2B0D}" presName="connTx" presStyleLbl="sibTrans2D1" presStyleIdx="1" presStyleCnt="5"/>
      <dgm:spPr/>
      <dgm:t>
        <a:bodyPr/>
        <a:lstStyle/>
        <a:p>
          <a:endParaRPr lang="en-US"/>
        </a:p>
      </dgm:t>
    </dgm:pt>
    <dgm:pt modelId="{A0B48DB2-3864-E34A-A11E-5DD00A79EF0A}" type="pres">
      <dgm:prSet presAssocID="{A15DF09A-8FDE-1C48-9C2B-680B7916171C}" presName="composite" presStyleCnt="0"/>
      <dgm:spPr/>
    </dgm:pt>
    <dgm:pt modelId="{183165A0-BC42-C043-A8E1-5BAA00291921}" type="pres">
      <dgm:prSet presAssocID="{A15DF09A-8FDE-1C48-9C2B-680B7916171C}" presName="parTx" presStyleLbl="node1" presStyleIdx="1" presStyleCnt="6">
        <dgm:presLayoutVars>
          <dgm:chMax val="0"/>
          <dgm:chPref val="0"/>
          <dgm:bulletEnabled val="1"/>
        </dgm:presLayoutVars>
      </dgm:prSet>
      <dgm:spPr/>
      <dgm:t>
        <a:bodyPr/>
        <a:lstStyle/>
        <a:p>
          <a:endParaRPr lang="en-US"/>
        </a:p>
      </dgm:t>
    </dgm:pt>
    <dgm:pt modelId="{79348AC1-6892-4E4B-8CBD-A4EC41BCD68D}" type="pres">
      <dgm:prSet presAssocID="{A15DF09A-8FDE-1C48-9C2B-680B7916171C}" presName="parSh" presStyleLbl="node1" presStyleIdx="2" presStyleCnt="6"/>
      <dgm:spPr/>
      <dgm:t>
        <a:bodyPr/>
        <a:lstStyle/>
        <a:p>
          <a:endParaRPr lang="en-US"/>
        </a:p>
      </dgm:t>
    </dgm:pt>
    <dgm:pt modelId="{2874B571-E826-C541-BC80-74D59101CA97}" type="pres">
      <dgm:prSet presAssocID="{A15DF09A-8FDE-1C48-9C2B-680B7916171C}" presName="desTx" presStyleLbl="fgAcc1" presStyleIdx="2" presStyleCnt="6">
        <dgm:presLayoutVars>
          <dgm:bulletEnabled val="1"/>
        </dgm:presLayoutVars>
      </dgm:prSet>
      <dgm:spPr/>
      <dgm:t>
        <a:bodyPr/>
        <a:lstStyle/>
        <a:p>
          <a:endParaRPr lang="en-US"/>
        </a:p>
      </dgm:t>
    </dgm:pt>
    <dgm:pt modelId="{BCBB4FEB-18D5-6C4E-B23D-D9166FE176C5}" type="pres">
      <dgm:prSet presAssocID="{6795AACE-BBBA-124F-80A8-F9098FFCF3B6}" presName="sibTrans" presStyleLbl="sibTrans2D1" presStyleIdx="2" presStyleCnt="5"/>
      <dgm:spPr/>
      <dgm:t>
        <a:bodyPr/>
        <a:lstStyle/>
        <a:p>
          <a:endParaRPr lang="en-US"/>
        </a:p>
      </dgm:t>
    </dgm:pt>
    <dgm:pt modelId="{20368595-CC96-794F-A66C-8D8A4EF4FEDE}" type="pres">
      <dgm:prSet presAssocID="{6795AACE-BBBA-124F-80A8-F9098FFCF3B6}" presName="connTx" presStyleLbl="sibTrans2D1" presStyleIdx="2" presStyleCnt="5"/>
      <dgm:spPr/>
      <dgm:t>
        <a:bodyPr/>
        <a:lstStyle/>
        <a:p>
          <a:endParaRPr lang="en-US"/>
        </a:p>
      </dgm:t>
    </dgm:pt>
    <dgm:pt modelId="{BE373EFA-01C1-514F-9E1E-AC94411841E9}" type="pres">
      <dgm:prSet presAssocID="{541D7744-165E-1D41-B5E3-DE1E84D7E172}" presName="composite" presStyleCnt="0"/>
      <dgm:spPr/>
    </dgm:pt>
    <dgm:pt modelId="{1E0D3ABE-C8E0-4B4D-B7D0-BA6B54D711F9}" type="pres">
      <dgm:prSet presAssocID="{541D7744-165E-1D41-B5E3-DE1E84D7E172}" presName="parTx" presStyleLbl="node1" presStyleIdx="2" presStyleCnt="6">
        <dgm:presLayoutVars>
          <dgm:chMax val="0"/>
          <dgm:chPref val="0"/>
          <dgm:bulletEnabled val="1"/>
        </dgm:presLayoutVars>
      </dgm:prSet>
      <dgm:spPr/>
      <dgm:t>
        <a:bodyPr/>
        <a:lstStyle/>
        <a:p>
          <a:endParaRPr lang="en-US"/>
        </a:p>
      </dgm:t>
    </dgm:pt>
    <dgm:pt modelId="{3E885B4F-9E8A-1648-B353-9BC1076873A7}" type="pres">
      <dgm:prSet presAssocID="{541D7744-165E-1D41-B5E3-DE1E84D7E172}" presName="parSh" presStyleLbl="node1" presStyleIdx="3" presStyleCnt="6" custScaleX="121758"/>
      <dgm:spPr/>
      <dgm:t>
        <a:bodyPr/>
        <a:lstStyle/>
        <a:p>
          <a:endParaRPr lang="en-US"/>
        </a:p>
      </dgm:t>
    </dgm:pt>
    <dgm:pt modelId="{9F14B316-707A-654C-9BA5-0AD01B5CED01}" type="pres">
      <dgm:prSet presAssocID="{541D7744-165E-1D41-B5E3-DE1E84D7E172}" presName="desTx" presStyleLbl="fgAcc1" presStyleIdx="3" presStyleCnt="6">
        <dgm:presLayoutVars>
          <dgm:bulletEnabled val="1"/>
        </dgm:presLayoutVars>
      </dgm:prSet>
      <dgm:spPr/>
      <dgm:t>
        <a:bodyPr/>
        <a:lstStyle/>
        <a:p>
          <a:endParaRPr lang="en-US"/>
        </a:p>
      </dgm:t>
    </dgm:pt>
    <dgm:pt modelId="{A57663AA-AA7F-3245-AFF6-0BDB5D407787}" type="pres">
      <dgm:prSet presAssocID="{9A7C7188-26BA-4E4C-A14E-9875345F212E}" presName="sibTrans" presStyleLbl="sibTrans2D1" presStyleIdx="3" presStyleCnt="5"/>
      <dgm:spPr/>
      <dgm:t>
        <a:bodyPr/>
        <a:lstStyle/>
        <a:p>
          <a:endParaRPr lang="en-US"/>
        </a:p>
      </dgm:t>
    </dgm:pt>
    <dgm:pt modelId="{9E884EA9-1D69-0847-8D52-A32F4F4E15CA}" type="pres">
      <dgm:prSet presAssocID="{9A7C7188-26BA-4E4C-A14E-9875345F212E}" presName="connTx" presStyleLbl="sibTrans2D1" presStyleIdx="3" presStyleCnt="5"/>
      <dgm:spPr/>
      <dgm:t>
        <a:bodyPr/>
        <a:lstStyle/>
        <a:p>
          <a:endParaRPr lang="en-US"/>
        </a:p>
      </dgm:t>
    </dgm:pt>
    <dgm:pt modelId="{01D85C02-B573-FF48-8A14-A78DD377F45E}" type="pres">
      <dgm:prSet presAssocID="{9A9F795A-2600-1441-9227-3CB8ABE0348A}" presName="composite" presStyleCnt="0"/>
      <dgm:spPr/>
    </dgm:pt>
    <dgm:pt modelId="{F87AA0E8-3680-D742-9CFC-C8C003A27ECF}" type="pres">
      <dgm:prSet presAssocID="{9A9F795A-2600-1441-9227-3CB8ABE0348A}" presName="parTx" presStyleLbl="node1" presStyleIdx="3" presStyleCnt="6">
        <dgm:presLayoutVars>
          <dgm:chMax val="0"/>
          <dgm:chPref val="0"/>
          <dgm:bulletEnabled val="1"/>
        </dgm:presLayoutVars>
      </dgm:prSet>
      <dgm:spPr/>
      <dgm:t>
        <a:bodyPr/>
        <a:lstStyle/>
        <a:p>
          <a:endParaRPr lang="en-US"/>
        </a:p>
      </dgm:t>
    </dgm:pt>
    <dgm:pt modelId="{35F5B83B-0C17-5F43-A22C-64516EE7CEC9}" type="pres">
      <dgm:prSet presAssocID="{9A9F795A-2600-1441-9227-3CB8ABE0348A}" presName="parSh" presStyleLbl="node1" presStyleIdx="4" presStyleCnt="6"/>
      <dgm:spPr/>
      <dgm:t>
        <a:bodyPr/>
        <a:lstStyle/>
        <a:p>
          <a:endParaRPr lang="en-US"/>
        </a:p>
      </dgm:t>
    </dgm:pt>
    <dgm:pt modelId="{8AEACF5B-B5C2-524C-947C-FDA6F812F675}" type="pres">
      <dgm:prSet presAssocID="{9A9F795A-2600-1441-9227-3CB8ABE0348A}" presName="desTx" presStyleLbl="fgAcc1" presStyleIdx="4" presStyleCnt="6">
        <dgm:presLayoutVars>
          <dgm:bulletEnabled val="1"/>
        </dgm:presLayoutVars>
      </dgm:prSet>
      <dgm:spPr/>
      <dgm:t>
        <a:bodyPr/>
        <a:lstStyle/>
        <a:p>
          <a:endParaRPr lang="en-US"/>
        </a:p>
      </dgm:t>
    </dgm:pt>
    <dgm:pt modelId="{A4AB9C76-2BF4-504E-B846-163524AB0649}" type="pres">
      <dgm:prSet presAssocID="{46FE48E6-823B-6B49-ACE4-6EF8DCC725DC}" presName="sibTrans" presStyleLbl="sibTrans2D1" presStyleIdx="4" presStyleCnt="5"/>
      <dgm:spPr/>
      <dgm:t>
        <a:bodyPr/>
        <a:lstStyle/>
        <a:p>
          <a:endParaRPr lang="en-US"/>
        </a:p>
      </dgm:t>
    </dgm:pt>
    <dgm:pt modelId="{DA158928-D2F5-454F-8182-B4C1191D7C09}" type="pres">
      <dgm:prSet presAssocID="{46FE48E6-823B-6B49-ACE4-6EF8DCC725DC}" presName="connTx" presStyleLbl="sibTrans2D1" presStyleIdx="4" presStyleCnt="5"/>
      <dgm:spPr/>
      <dgm:t>
        <a:bodyPr/>
        <a:lstStyle/>
        <a:p>
          <a:endParaRPr lang="en-US"/>
        </a:p>
      </dgm:t>
    </dgm:pt>
    <dgm:pt modelId="{733F27E4-047A-2647-A811-848020CA75E1}" type="pres">
      <dgm:prSet presAssocID="{3BAEC650-6B47-CE4E-A1D4-F07389F7AC9F}" presName="composite" presStyleCnt="0"/>
      <dgm:spPr/>
    </dgm:pt>
    <dgm:pt modelId="{802B1F88-7055-8147-9C6D-51D16A894E86}" type="pres">
      <dgm:prSet presAssocID="{3BAEC650-6B47-CE4E-A1D4-F07389F7AC9F}" presName="parTx" presStyleLbl="node1" presStyleIdx="4" presStyleCnt="6">
        <dgm:presLayoutVars>
          <dgm:chMax val="0"/>
          <dgm:chPref val="0"/>
          <dgm:bulletEnabled val="1"/>
        </dgm:presLayoutVars>
      </dgm:prSet>
      <dgm:spPr/>
      <dgm:t>
        <a:bodyPr/>
        <a:lstStyle/>
        <a:p>
          <a:endParaRPr lang="en-US"/>
        </a:p>
      </dgm:t>
    </dgm:pt>
    <dgm:pt modelId="{D1AFA1BB-C068-8D4C-B16A-99268C93EDD8}" type="pres">
      <dgm:prSet presAssocID="{3BAEC650-6B47-CE4E-A1D4-F07389F7AC9F}" presName="parSh" presStyleLbl="node1" presStyleIdx="5" presStyleCnt="6"/>
      <dgm:spPr/>
      <dgm:t>
        <a:bodyPr/>
        <a:lstStyle/>
        <a:p>
          <a:endParaRPr lang="en-US"/>
        </a:p>
      </dgm:t>
    </dgm:pt>
    <dgm:pt modelId="{3561509C-B4AA-5C49-B743-77ECF2685385}" type="pres">
      <dgm:prSet presAssocID="{3BAEC650-6B47-CE4E-A1D4-F07389F7AC9F}" presName="desTx" presStyleLbl="fgAcc1" presStyleIdx="5" presStyleCnt="6" custScaleX="118626">
        <dgm:presLayoutVars>
          <dgm:bulletEnabled val="1"/>
        </dgm:presLayoutVars>
      </dgm:prSet>
      <dgm:spPr/>
      <dgm:t>
        <a:bodyPr/>
        <a:lstStyle/>
        <a:p>
          <a:endParaRPr lang="en-US"/>
        </a:p>
      </dgm:t>
    </dgm:pt>
  </dgm:ptLst>
  <dgm:cxnLst>
    <dgm:cxn modelId="{BB76EAFF-0A38-574B-B0DD-FA26CC7CB2BA}" type="presOf" srcId="{44817909-A2D7-D74A-B726-7E9AA5767DC4}" destId="{0938EE19-09E4-F643-ADD0-FC70552F707A}" srcOrd="0" destOrd="0" presId="urn:microsoft.com/office/officeart/2005/8/layout/process3"/>
    <dgm:cxn modelId="{19DD53F8-C881-8141-ABE2-FAC1AB3403E3}" srcId="{541D7744-165E-1D41-B5E3-DE1E84D7E172}" destId="{A8BB1B89-FBC6-AA44-90ED-47278DEA42A9}" srcOrd="2" destOrd="0" parTransId="{401DE5E0-A6A2-8048-BCD8-CFA90674515C}" sibTransId="{B44F451E-912F-9D43-933E-8EB0E6C87737}"/>
    <dgm:cxn modelId="{451C3E5D-3695-3341-8385-4E695ED3617E}" srcId="{4CC99247-6F06-0045-8B62-0016FE8BC071}" destId="{44817909-A2D7-D74A-B726-7E9AA5767DC4}" srcOrd="0" destOrd="0" parTransId="{5ACF6AEC-AD27-C74C-834D-18169838BD84}" sibTransId="{716C2B3F-3F86-3345-88AE-F63A14725519}"/>
    <dgm:cxn modelId="{58D786FD-2E7F-0C42-8D02-14DD9D038ED4}" type="presOf" srcId="{2BF0C940-644A-5747-9A73-182C19975990}" destId="{A5BF58E2-450E-B74E-B646-1C8E7835DFEE}" srcOrd="1" destOrd="0" presId="urn:microsoft.com/office/officeart/2005/8/layout/process3"/>
    <dgm:cxn modelId="{E21044C3-5F8C-0E4E-BC4D-D82E4E9EA0CB}" type="presOf" srcId="{A15DF09A-8FDE-1C48-9C2B-680B7916171C}" destId="{79348AC1-6892-4E4B-8CBD-A4EC41BCD68D}" srcOrd="1" destOrd="0" presId="urn:microsoft.com/office/officeart/2005/8/layout/process3"/>
    <dgm:cxn modelId="{9A275BAB-EACC-E148-837A-AA4B5CD714F6}" srcId="{541D7744-165E-1D41-B5E3-DE1E84D7E172}" destId="{9E31AA6C-0541-9F4B-A907-C88B3061641F}" srcOrd="0" destOrd="0" parTransId="{8991635B-9BFA-2E43-AC9F-733A0DC5BFAD}" sibTransId="{3AB5602D-B5EE-CA41-832B-81D2342E609F}"/>
    <dgm:cxn modelId="{9C1A62FB-F8C3-C049-BBDE-0F3D84571BE0}" type="presOf" srcId="{6795AACE-BBBA-124F-80A8-F9098FFCF3B6}" destId="{BCBB4FEB-18D5-6C4E-B23D-D9166FE176C5}" srcOrd="0" destOrd="0" presId="urn:microsoft.com/office/officeart/2005/8/layout/process3"/>
    <dgm:cxn modelId="{B99A46A7-0F5F-914A-9BBD-1A7D40472154}" type="presOf" srcId="{896ED465-09D6-1042-BCAB-30337B741872}" destId="{2874B571-E826-C541-BC80-74D59101CA97}" srcOrd="0" destOrd="1" presId="urn:microsoft.com/office/officeart/2005/8/layout/process3"/>
    <dgm:cxn modelId="{6972D381-85B2-604B-A906-2B5071DEC561}" type="presOf" srcId="{A8BB1B89-FBC6-AA44-90ED-47278DEA42A9}" destId="{9F14B316-707A-654C-9BA5-0AD01B5CED01}" srcOrd="0" destOrd="2" presId="urn:microsoft.com/office/officeart/2005/8/layout/process3"/>
    <dgm:cxn modelId="{EEA1953E-184B-A649-8525-7C09109831A7}" type="presOf" srcId="{9E31AA6C-0541-9F4B-A907-C88B3061641F}" destId="{9F14B316-707A-654C-9BA5-0AD01B5CED01}" srcOrd="0" destOrd="0" presId="urn:microsoft.com/office/officeart/2005/8/layout/process3"/>
    <dgm:cxn modelId="{8E45BD31-E43F-9A4C-9A1D-763B0DBD7219}" type="presOf" srcId="{F7DC9F71-5269-3D4B-BBF3-97EFCEE40452}" destId="{0938EE19-09E4-F643-ADD0-FC70552F707A}" srcOrd="0" destOrd="1" presId="urn:microsoft.com/office/officeart/2005/8/layout/process3"/>
    <dgm:cxn modelId="{C9F6A8EB-1530-EF4D-B37B-A93A2E53D990}" type="presOf" srcId="{46FE48E6-823B-6B49-ACE4-6EF8DCC725DC}" destId="{A4AB9C76-2BF4-504E-B846-163524AB0649}" srcOrd="0" destOrd="0" presId="urn:microsoft.com/office/officeart/2005/8/layout/process3"/>
    <dgm:cxn modelId="{D35AFDF4-5DEB-9D45-A0B3-F7BE51F29871}" type="presOf" srcId="{CD26406B-80D9-E040-AFA1-C03AD3C615A3}" destId="{3561509C-B4AA-5C49-B743-77ECF2685385}" srcOrd="0" destOrd="0" presId="urn:microsoft.com/office/officeart/2005/8/layout/process3"/>
    <dgm:cxn modelId="{F4D07F76-9856-BE4C-8356-39B376EF78B8}" type="presOf" srcId="{E4C7BAA0-EB7F-5E46-BF2F-59E593297F2D}" destId="{D5612E12-0FD2-3A45-8617-9171454A15DA}" srcOrd="0" destOrd="0" presId="urn:microsoft.com/office/officeart/2005/8/layout/process3"/>
    <dgm:cxn modelId="{200E6236-FD3D-7A40-B44A-491187451497}" type="presOf" srcId="{3BAEC650-6B47-CE4E-A1D4-F07389F7AC9F}" destId="{802B1F88-7055-8147-9C6D-51D16A894E86}" srcOrd="0" destOrd="0" presId="urn:microsoft.com/office/officeart/2005/8/layout/process3"/>
    <dgm:cxn modelId="{7C3BA8AE-00E1-FB43-BC83-DA03F368D51E}" type="presOf" srcId="{9A7C7188-26BA-4E4C-A14E-9875345F212E}" destId="{9E884EA9-1D69-0847-8D52-A32F4F4E15CA}" srcOrd="1" destOrd="0" presId="urn:microsoft.com/office/officeart/2005/8/layout/process3"/>
    <dgm:cxn modelId="{13E78071-52BB-8F45-A4E7-CB1F16874C11}" srcId="{1F682CA9-84CB-ED40-8FCE-707807549908}" destId="{896ED465-09D6-1042-BCAB-30337B741872}" srcOrd="0" destOrd="0" parTransId="{AF83797E-25F8-5340-BC0F-FA8549CFCD3C}" sibTransId="{A280F9CC-B3AC-294B-8DAD-53F25AEC7E3A}"/>
    <dgm:cxn modelId="{9831B07B-DE50-B243-A149-62F53D7A9074}" srcId="{3BAEC650-6B47-CE4E-A1D4-F07389F7AC9F}" destId="{702556F6-8D97-7346-A9D3-41E9FB4A2C66}" srcOrd="1" destOrd="0" parTransId="{A0791AFC-19B4-BB48-A8DA-B6037D6E7E23}" sibTransId="{4F8FA5A7-1893-9844-9F97-3C77F11FEC24}"/>
    <dgm:cxn modelId="{CC79F0A1-3241-E746-B5FC-5ECDE4D4F396}" srcId="{44817909-A2D7-D74A-B726-7E9AA5767DC4}" destId="{F7DC9F71-5269-3D4B-BBF3-97EFCEE40452}" srcOrd="0" destOrd="0" parTransId="{7C22D4CE-BE44-D742-B240-496271BBE29D}" sibTransId="{EC2C2404-679F-D94B-A3A8-1B0D9820CB85}"/>
    <dgm:cxn modelId="{459B0901-A3AF-3C4F-926A-49280B1D744F}" type="presOf" srcId="{541D7744-165E-1D41-B5E3-DE1E84D7E172}" destId="{1E0D3ABE-C8E0-4B4D-B7D0-BA6B54D711F9}" srcOrd="0" destOrd="0" presId="urn:microsoft.com/office/officeart/2005/8/layout/process3"/>
    <dgm:cxn modelId="{0A126912-F034-D04F-B766-31E843ACCDA7}" srcId="{E4C7BAA0-EB7F-5E46-BF2F-59E593297F2D}" destId="{A15DF09A-8FDE-1C48-9C2B-680B7916171C}" srcOrd="2" destOrd="0" parTransId="{485D0819-317F-A849-B46F-3B37BB0609C4}" sibTransId="{6795AACE-BBBA-124F-80A8-F9098FFCF3B6}"/>
    <dgm:cxn modelId="{D0345E92-58F0-4D4B-9759-8A7AD333B7B8}" type="presOf" srcId="{3BAEC650-6B47-CE4E-A1D4-F07389F7AC9F}" destId="{D1AFA1BB-C068-8D4C-B16A-99268C93EDD8}" srcOrd="1" destOrd="0" presId="urn:microsoft.com/office/officeart/2005/8/layout/process3"/>
    <dgm:cxn modelId="{9BFB0918-537E-E747-B423-0745917B0D86}" type="presOf" srcId="{7B3024E1-F1F4-D947-B518-0BEFF804B011}" destId="{0C7D6DEB-DE49-BE43-8E61-CDFF20321D1B}" srcOrd="0" destOrd="3" presId="urn:microsoft.com/office/officeart/2005/8/layout/process3"/>
    <dgm:cxn modelId="{5AAD77A7-120F-EA44-8926-A0FD5573BAFA}" srcId="{9A9F795A-2600-1441-9227-3CB8ABE0348A}" destId="{47635119-C288-CE41-BEAC-7D0CEC2E09DF}" srcOrd="1" destOrd="0" parTransId="{D5669935-9611-F044-9161-A4E736C0578A}" sibTransId="{4E7623AB-4FEF-ED4B-87D4-903CDBD9C44B}"/>
    <dgm:cxn modelId="{F466FBA4-A9AC-D340-AAE6-A8534C78F2B9}" srcId="{2D4421DB-0DB2-E44A-9695-2A591A77B9B0}" destId="{ABC28C82-25ED-7D41-A488-AACA856B19B3}" srcOrd="0" destOrd="0" parTransId="{2B4B0B0E-7161-454B-80BA-8494F8F37F2C}" sibTransId="{D4ADABE4-A9E6-D94A-8614-D6D0C79935D1}"/>
    <dgm:cxn modelId="{13E2F552-0E96-784E-977F-597BA2178906}" srcId="{9A9F795A-2600-1441-9227-3CB8ABE0348A}" destId="{B457AFF3-8E59-3C43-AC89-606B7394CB6B}" srcOrd="2" destOrd="0" parTransId="{4321F372-4266-6643-993F-2F857F1F312C}" sibTransId="{D1EC06E9-9891-7E46-94A0-E35280F8F7A0}"/>
    <dgm:cxn modelId="{761608D0-5688-FA45-B371-E8900C15F636}" srcId="{E4C7BAA0-EB7F-5E46-BF2F-59E593297F2D}" destId="{4CC99247-6F06-0045-8B62-0016FE8BC071}" srcOrd="1" destOrd="0" parTransId="{130418C5-15E5-AD48-96A9-BE6C94EEB0BD}" sibTransId="{67E7D2A4-4A26-1548-A5B1-442FAF2D2B0D}"/>
    <dgm:cxn modelId="{D03EC3FC-778E-B24B-9BF1-DF38FB21AA41}" type="presOf" srcId="{AF680D41-7BE2-BF4B-923E-9302A5FA737D}" destId="{0938EE19-09E4-F643-ADD0-FC70552F707A}" srcOrd="0" destOrd="2" presId="urn:microsoft.com/office/officeart/2005/8/layout/process3"/>
    <dgm:cxn modelId="{DFB9EAA1-6BD1-184D-BB3D-BA9C4DA59B8A}" type="presOf" srcId="{4CC99247-6F06-0045-8B62-0016FE8BC071}" destId="{0F592E9F-34C8-9747-A75A-00431A9A8527}" srcOrd="1" destOrd="0" presId="urn:microsoft.com/office/officeart/2005/8/layout/process3"/>
    <dgm:cxn modelId="{78B4B48C-7953-0942-A5B2-02C2337D2347}" type="presOf" srcId="{9A9F795A-2600-1441-9227-3CB8ABE0348A}" destId="{F87AA0E8-3680-D742-9CFC-C8C003A27ECF}" srcOrd="0" destOrd="0" presId="urn:microsoft.com/office/officeart/2005/8/layout/process3"/>
    <dgm:cxn modelId="{EAC3B257-FE95-1D42-82C3-0A3C895C775F}" type="presOf" srcId="{46B030A3-F9B2-A840-83B2-DBDA963E0DCE}" destId="{0C7D6DEB-DE49-BE43-8E61-CDFF20321D1B}" srcOrd="0" destOrd="2" presId="urn:microsoft.com/office/officeart/2005/8/layout/process3"/>
    <dgm:cxn modelId="{BE24B0C2-C487-4C45-8D28-427545222FAC}" srcId="{1F682CA9-84CB-ED40-8FCE-707807549908}" destId="{898B758C-C3FA-CF4C-940C-7F042F61B5D8}" srcOrd="1" destOrd="0" parTransId="{10662798-17A3-824A-A6BA-669D71A0B610}" sibTransId="{4A800998-00C2-044D-A089-5EEB015A8ADB}"/>
    <dgm:cxn modelId="{9AB92D47-CE25-A846-B706-1D5AC7E83D54}" type="presOf" srcId="{46FE48E6-823B-6B49-ACE4-6EF8DCC725DC}" destId="{DA158928-D2F5-454F-8182-B4C1191D7C09}" srcOrd="1" destOrd="0" presId="urn:microsoft.com/office/officeart/2005/8/layout/process3"/>
    <dgm:cxn modelId="{51782C54-0B2F-ED46-A12E-BE60CC72D202}" type="presOf" srcId="{67E7D2A4-4A26-1548-A5B1-442FAF2D2B0D}" destId="{DAC1B2F6-2D3C-9245-AD3F-5BCDE4A6A483}" srcOrd="0" destOrd="0" presId="urn:microsoft.com/office/officeart/2005/8/layout/process3"/>
    <dgm:cxn modelId="{9553B521-53CC-4C41-887B-3F8C9549FCE0}" srcId="{2D4421DB-0DB2-E44A-9695-2A591A77B9B0}" destId="{7B3024E1-F1F4-D947-B518-0BEFF804B011}" srcOrd="3" destOrd="0" parTransId="{C02EF273-9760-B644-A2FB-A745ABDEC0A3}" sibTransId="{3399E1C3-29B9-6F46-8EC3-1E48E62F5FF9}"/>
    <dgm:cxn modelId="{EE3BC68F-4832-DC42-8E38-3073FD4B88D7}" type="presOf" srcId="{1F682CA9-84CB-ED40-8FCE-707807549908}" destId="{2874B571-E826-C541-BC80-74D59101CA97}" srcOrd="0" destOrd="0" presId="urn:microsoft.com/office/officeart/2005/8/layout/process3"/>
    <dgm:cxn modelId="{0A6EE905-FEC4-C14B-AAF6-788B021C992B}" type="presOf" srcId="{2D4421DB-0DB2-E44A-9695-2A591A77B9B0}" destId="{CFBB4CDB-430A-D344-A058-E41BCD08A183}" srcOrd="0" destOrd="0" presId="urn:microsoft.com/office/officeart/2005/8/layout/process3"/>
    <dgm:cxn modelId="{8E64596D-328A-0D4E-9F6C-70CC3086558A}" srcId="{541D7744-165E-1D41-B5E3-DE1E84D7E172}" destId="{CD9D7FB4-5A2F-4648-979C-68CFF587DF1B}" srcOrd="1" destOrd="0" parTransId="{6A4C7803-AB9C-4F48-BC1D-AC670EADA3F5}" sibTransId="{65F44901-2971-564B-865C-603C864DB96C}"/>
    <dgm:cxn modelId="{11C1814E-4C0F-1E46-9780-9840484EB9A7}" srcId="{4CC99247-6F06-0045-8B62-0016FE8BC071}" destId="{AF680D41-7BE2-BF4B-923E-9302A5FA737D}" srcOrd="1" destOrd="0" parTransId="{6174E751-4CAB-7848-86BD-8971C7E3D1CA}" sibTransId="{73BD43B9-3858-5246-AA84-11036679B8BB}"/>
    <dgm:cxn modelId="{25D0D34A-182E-F543-8C4F-8A41423544A2}" srcId="{E4C7BAA0-EB7F-5E46-BF2F-59E593297F2D}" destId="{2D4421DB-0DB2-E44A-9695-2A591A77B9B0}" srcOrd="0" destOrd="0" parTransId="{4E11347C-1B72-AA42-911B-2BA14FC39947}" sibTransId="{2BF0C940-644A-5747-9A73-182C19975990}"/>
    <dgm:cxn modelId="{60BF312F-BCAE-2B4F-BD81-B3DCE1354DA1}" srcId="{9A9F795A-2600-1441-9227-3CB8ABE0348A}" destId="{B7FCE63A-ED14-9D44-B4C7-FC9242C47FD2}" srcOrd="0" destOrd="0" parTransId="{D1E50576-B835-E744-86DF-7DBA95FB4B54}" sibTransId="{E2C71620-D00A-324C-ABB0-07873498F557}"/>
    <dgm:cxn modelId="{DDB59218-7A0E-2741-9603-F7072C9B7234}" type="presOf" srcId="{898B758C-C3FA-CF4C-940C-7F042F61B5D8}" destId="{2874B571-E826-C541-BC80-74D59101CA97}" srcOrd="0" destOrd="2" presId="urn:microsoft.com/office/officeart/2005/8/layout/process3"/>
    <dgm:cxn modelId="{7E3B0460-8B8E-8B43-BC5A-608BE3C25E0A}" type="presOf" srcId="{43FBB833-FB5F-5649-B610-35820E5E7767}" destId="{3561509C-B4AA-5C49-B743-77ECF2685385}" srcOrd="0" destOrd="2" presId="urn:microsoft.com/office/officeart/2005/8/layout/process3"/>
    <dgm:cxn modelId="{CE191FA1-B7D4-8F4A-919B-57E4C3509BC3}" srcId="{4CC99247-6F06-0045-8B62-0016FE8BC071}" destId="{69E4254F-A862-A945-BA40-E3E61E87EB08}" srcOrd="2" destOrd="0" parTransId="{3A7CC3A6-AC8F-3344-AF85-1201D8742D08}" sibTransId="{882B34A6-95F7-9246-8D58-EE190201A079}"/>
    <dgm:cxn modelId="{C242A345-1739-CD41-B46A-87904AB132C3}" srcId="{2D4421DB-0DB2-E44A-9695-2A591A77B9B0}" destId="{46B030A3-F9B2-A840-83B2-DBDA963E0DCE}" srcOrd="2" destOrd="0" parTransId="{ABB60F22-9848-AB42-ABFF-06EC260D1CB3}" sibTransId="{5F0AD634-32D0-704E-B408-91428C63172C}"/>
    <dgm:cxn modelId="{CBFF316C-71BD-0745-A543-6D20F4893A99}" srcId="{3BAEC650-6B47-CE4E-A1D4-F07389F7AC9F}" destId="{CD26406B-80D9-E040-AFA1-C03AD3C615A3}" srcOrd="0" destOrd="0" parTransId="{DBC15738-3DF0-454C-B1C2-3CE02D51BB40}" sibTransId="{C67AA5AE-0CA0-5040-8F9B-65F3C8C81037}"/>
    <dgm:cxn modelId="{05BEABA9-53A1-C74B-BA9D-29E1C99903CE}" srcId="{A15DF09A-8FDE-1C48-9C2B-680B7916171C}" destId="{1F682CA9-84CB-ED40-8FCE-707807549908}" srcOrd="0" destOrd="0" parTransId="{FE500605-9C1A-8748-B6BD-5F7574A093DB}" sibTransId="{86AAE68C-E8F0-274B-893F-9F762E08E050}"/>
    <dgm:cxn modelId="{9738C4DF-45A2-A645-9077-D33BE301BFAA}" type="presOf" srcId="{7F999D65-F2D4-6946-88DD-5C9135481364}" destId="{2874B571-E826-C541-BC80-74D59101CA97}" srcOrd="0" destOrd="4" presId="urn:microsoft.com/office/officeart/2005/8/layout/process3"/>
    <dgm:cxn modelId="{E2DE659C-18E0-7142-8F58-82FD148C7187}" type="presOf" srcId="{CD9D7FB4-5A2F-4648-979C-68CFF587DF1B}" destId="{9F14B316-707A-654C-9BA5-0AD01B5CED01}" srcOrd="0" destOrd="1" presId="urn:microsoft.com/office/officeart/2005/8/layout/process3"/>
    <dgm:cxn modelId="{AE8DEEB9-27BC-8540-9F69-3EE08AC66FD2}" type="presOf" srcId="{702556F6-8D97-7346-A9D3-41E9FB4A2C66}" destId="{3561509C-B4AA-5C49-B743-77ECF2685385}" srcOrd="0" destOrd="1" presId="urn:microsoft.com/office/officeart/2005/8/layout/process3"/>
    <dgm:cxn modelId="{2CB63809-5125-684E-962A-63E636DE0316}" type="presOf" srcId="{ABC28C82-25ED-7D41-A488-AACA856B19B3}" destId="{0C7D6DEB-DE49-BE43-8E61-CDFF20321D1B}" srcOrd="0" destOrd="0" presId="urn:microsoft.com/office/officeart/2005/8/layout/process3"/>
    <dgm:cxn modelId="{6D3452C6-B808-D04E-86E0-178972364E75}" type="presOf" srcId="{A15DF09A-8FDE-1C48-9C2B-680B7916171C}" destId="{183165A0-BC42-C043-A8E1-5BAA00291921}" srcOrd="0" destOrd="0" presId="urn:microsoft.com/office/officeart/2005/8/layout/process3"/>
    <dgm:cxn modelId="{43F0B797-4E03-AE46-89B3-02CDC8A2B6B9}" srcId="{2D4421DB-0DB2-E44A-9695-2A591A77B9B0}" destId="{0A18F922-463B-DE4F-B7F1-307ED212215A}" srcOrd="1" destOrd="0" parTransId="{9165C6B1-2B8D-D540-947A-078647A712E3}" sibTransId="{C661D3DD-CC30-3944-A34A-B6D33FD19AAB}"/>
    <dgm:cxn modelId="{EA110259-E896-5948-8C84-CD66BDD62004}" type="presOf" srcId="{9A9F795A-2600-1441-9227-3CB8ABE0348A}" destId="{35F5B83B-0C17-5F43-A22C-64516EE7CEC9}" srcOrd="1" destOrd="0" presId="urn:microsoft.com/office/officeart/2005/8/layout/process3"/>
    <dgm:cxn modelId="{C153D630-A689-9547-8881-385C79C42855}" type="presOf" srcId="{67E7D2A4-4A26-1548-A5B1-442FAF2D2B0D}" destId="{595E1862-FC23-634F-B8D3-A3AA22091424}" srcOrd="1" destOrd="0" presId="urn:microsoft.com/office/officeart/2005/8/layout/process3"/>
    <dgm:cxn modelId="{AAD0763E-F540-634A-94D5-A421B7509091}" srcId="{E4C7BAA0-EB7F-5E46-BF2F-59E593297F2D}" destId="{3BAEC650-6B47-CE4E-A1D4-F07389F7AC9F}" srcOrd="5" destOrd="0" parTransId="{ABCD1947-E0F4-4C4C-8A9B-B09B58412660}" sibTransId="{D42FDB5E-F3CC-514F-9443-3A974F1A8EA5}"/>
    <dgm:cxn modelId="{0F7410AA-8B3A-FC40-93AF-9C460DCEB7D2}" type="presOf" srcId="{9A7C7188-26BA-4E4C-A14E-9875345F212E}" destId="{A57663AA-AA7F-3245-AFF6-0BDB5D407787}" srcOrd="0" destOrd="0" presId="urn:microsoft.com/office/officeart/2005/8/layout/process3"/>
    <dgm:cxn modelId="{BD5799C2-87D8-354D-A761-34ECE705D23E}" type="presOf" srcId="{B7FCE63A-ED14-9D44-B4C7-FC9242C47FD2}" destId="{8AEACF5B-B5C2-524C-947C-FDA6F812F675}" srcOrd="0" destOrd="0" presId="urn:microsoft.com/office/officeart/2005/8/layout/process3"/>
    <dgm:cxn modelId="{6C12267C-286C-BD4A-BD08-DE38BA3A49A5}" type="presOf" srcId="{B457AFF3-8E59-3C43-AC89-606B7394CB6B}" destId="{8AEACF5B-B5C2-524C-947C-FDA6F812F675}" srcOrd="0" destOrd="2" presId="urn:microsoft.com/office/officeart/2005/8/layout/process3"/>
    <dgm:cxn modelId="{3BB1FB71-0ED1-AC40-A630-91F8B799D15D}" type="presOf" srcId="{47635119-C288-CE41-BEAC-7D0CEC2E09DF}" destId="{8AEACF5B-B5C2-524C-947C-FDA6F812F675}" srcOrd="0" destOrd="1" presId="urn:microsoft.com/office/officeart/2005/8/layout/process3"/>
    <dgm:cxn modelId="{3B0F56F9-86D5-6E4C-A129-B0F61690B2B8}" type="presOf" srcId="{DE5E9EE1-FB99-BD49-B6BB-3A0E29DC0067}" destId="{2874B571-E826-C541-BC80-74D59101CA97}" srcOrd="0" destOrd="3" presId="urn:microsoft.com/office/officeart/2005/8/layout/process3"/>
    <dgm:cxn modelId="{AE2DCD5A-CD4A-E54B-93FA-11851AACAAEF}" type="presOf" srcId="{6795AACE-BBBA-124F-80A8-F9098FFCF3B6}" destId="{20368595-CC96-794F-A66C-8D8A4EF4FEDE}" srcOrd="1" destOrd="0" presId="urn:microsoft.com/office/officeart/2005/8/layout/process3"/>
    <dgm:cxn modelId="{1035D016-23D9-BB43-B390-93EA43A2E259}" type="presOf" srcId="{2BF0C940-644A-5747-9A73-182C19975990}" destId="{1E5FDF49-2336-684E-87E2-8F69D563BDBC}" srcOrd="0" destOrd="0" presId="urn:microsoft.com/office/officeart/2005/8/layout/process3"/>
    <dgm:cxn modelId="{36D9F8CA-D0D9-3049-B77E-5D713EBE2FB7}" type="presOf" srcId="{4CC99247-6F06-0045-8B62-0016FE8BC071}" destId="{F367FBA4-D57A-F04E-A1F7-09E1BF21226C}" srcOrd="0" destOrd="0" presId="urn:microsoft.com/office/officeart/2005/8/layout/process3"/>
    <dgm:cxn modelId="{9E6EF941-B33D-7943-940A-8F010EDB0E6E}" type="presOf" srcId="{2D4421DB-0DB2-E44A-9695-2A591A77B9B0}" destId="{165D7D5A-113E-6249-AA8B-D7B3394C5D56}" srcOrd="1" destOrd="0" presId="urn:microsoft.com/office/officeart/2005/8/layout/process3"/>
    <dgm:cxn modelId="{38D9B8A7-FCCA-AE4A-921E-F189A770C030}" type="presOf" srcId="{541D7744-165E-1D41-B5E3-DE1E84D7E172}" destId="{3E885B4F-9E8A-1648-B353-9BC1076873A7}" srcOrd="1" destOrd="0" presId="urn:microsoft.com/office/officeart/2005/8/layout/process3"/>
    <dgm:cxn modelId="{BE218D14-83FE-0E4E-9AFF-2048A41E5A36}" srcId="{E4C7BAA0-EB7F-5E46-BF2F-59E593297F2D}" destId="{9A9F795A-2600-1441-9227-3CB8ABE0348A}" srcOrd="4" destOrd="0" parTransId="{FC394745-8960-3C46-B0D6-1DBD2D21A360}" sibTransId="{46FE48E6-823B-6B49-ACE4-6EF8DCC725DC}"/>
    <dgm:cxn modelId="{7E293948-F6D8-434A-9025-AFAFC333FE80}" srcId="{3BAEC650-6B47-CE4E-A1D4-F07389F7AC9F}" destId="{43FBB833-FB5F-5649-B610-35820E5E7767}" srcOrd="2" destOrd="0" parTransId="{A591329D-C3C4-2A4A-A8FB-4BA305287A7D}" sibTransId="{40040595-98FA-CA4B-8722-B0DB563A6690}"/>
    <dgm:cxn modelId="{ABC97B86-422D-6A4F-A62B-C5CE510E7749}" srcId="{1F682CA9-84CB-ED40-8FCE-707807549908}" destId="{DE5E9EE1-FB99-BD49-B6BB-3A0E29DC0067}" srcOrd="2" destOrd="0" parTransId="{F268412E-A829-6047-94ED-3A478E549DDA}" sibTransId="{B00DC8D6-5694-EE4D-9241-7820C33AFB1C}"/>
    <dgm:cxn modelId="{AFE23BE4-0C11-AE48-A219-12E0D8089E94}" type="presOf" srcId="{0A18F922-463B-DE4F-B7F1-307ED212215A}" destId="{0C7D6DEB-DE49-BE43-8E61-CDFF20321D1B}" srcOrd="0" destOrd="1" presId="urn:microsoft.com/office/officeart/2005/8/layout/process3"/>
    <dgm:cxn modelId="{83F93688-7D6F-564A-A416-3B819A7F60A5}" srcId="{1F682CA9-84CB-ED40-8FCE-707807549908}" destId="{7F999D65-F2D4-6946-88DD-5C9135481364}" srcOrd="3" destOrd="0" parTransId="{57FB4A05-B507-1F4A-8838-23FECFE74A1B}" sibTransId="{253E0894-7A9D-A549-8AB4-FF5FC5B2B5F1}"/>
    <dgm:cxn modelId="{29F17118-4715-654F-8590-1EAD718B625A}" type="presOf" srcId="{69E4254F-A862-A945-BA40-E3E61E87EB08}" destId="{0938EE19-09E4-F643-ADD0-FC70552F707A}" srcOrd="0" destOrd="3" presId="urn:microsoft.com/office/officeart/2005/8/layout/process3"/>
    <dgm:cxn modelId="{B8484F20-BBAF-5F45-9DCC-725F42451408}" srcId="{E4C7BAA0-EB7F-5E46-BF2F-59E593297F2D}" destId="{541D7744-165E-1D41-B5E3-DE1E84D7E172}" srcOrd="3" destOrd="0" parTransId="{F56B0A83-6A47-3941-9EAB-7A2E474E341A}" sibTransId="{9A7C7188-26BA-4E4C-A14E-9875345F212E}"/>
    <dgm:cxn modelId="{89C52CDA-2154-FE4D-BD1C-7CDFFCE07E4C}" type="presParOf" srcId="{D5612E12-0FD2-3A45-8617-9171454A15DA}" destId="{FE0F33B1-3563-4042-8D4C-B7DE04D30636}" srcOrd="0" destOrd="0" presId="urn:microsoft.com/office/officeart/2005/8/layout/process3"/>
    <dgm:cxn modelId="{55A5205F-8FD2-A347-A160-FF151B76B36C}" type="presParOf" srcId="{FE0F33B1-3563-4042-8D4C-B7DE04D30636}" destId="{CFBB4CDB-430A-D344-A058-E41BCD08A183}" srcOrd="0" destOrd="0" presId="urn:microsoft.com/office/officeart/2005/8/layout/process3"/>
    <dgm:cxn modelId="{A01FE042-5A30-6343-97F2-D732CC399C71}" type="presParOf" srcId="{FE0F33B1-3563-4042-8D4C-B7DE04D30636}" destId="{165D7D5A-113E-6249-AA8B-D7B3394C5D56}" srcOrd="1" destOrd="0" presId="urn:microsoft.com/office/officeart/2005/8/layout/process3"/>
    <dgm:cxn modelId="{B8774D8E-1769-6D4E-810A-1831EE8E4577}" type="presParOf" srcId="{FE0F33B1-3563-4042-8D4C-B7DE04D30636}" destId="{0C7D6DEB-DE49-BE43-8E61-CDFF20321D1B}" srcOrd="2" destOrd="0" presId="urn:microsoft.com/office/officeart/2005/8/layout/process3"/>
    <dgm:cxn modelId="{7FF9C112-2A7A-E843-9D70-D15F0435BADB}" type="presParOf" srcId="{D5612E12-0FD2-3A45-8617-9171454A15DA}" destId="{1E5FDF49-2336-684E-87E2-8F69D563BDBC}" srcOrd="1" destOrd="0" presId="urn:microsoft.com/office/officeart/2005/8/layout/process3"/>
    <dgm:cxn modelId="{399AA0DD-1455-D54E-BD97-C0420D6A6BD1}" type="presParOf" srcId="{1E5FDF49-2336-684E-87E2-8F69D563BDBC}" destId="{A5BF58E2-450E-B74E-B646-1C8E7835DFEE}" srcOrd="0" destOrd="0" presId="urn:microsoft.com/office/officeart/2005/8/layout/process3"/>
    <dgm:cxn modelId="{AD077E49-922B-2A4F-B172-3A82856E6C8C}" type="presParOf" srcId="{D5612E12-0FD2-3A45-8617-9171454A15DA}" destId="{BF857E6D-7872-1847-8FBD-9A4468916F6B}" srcOrd="2" destOrd="0" presId="urn:microsoft.com/office/officeart/2005/8/layout/process3"/>
    <dgm:cxn modelId="{CA99B9C0-F6FF-B44B-AFE3-8C540615CD06}" type="presParOf" srcId="{BF857E6D-7872-1847-8FBD-9A4468916F6B}" destId="{F367FBA4-D57A-F04E-A1F7-09E1BF21226C}" srcOrd="0" destOrd="0" presId="urn:microsoft.com/office/officeart/2005/8/layout/process3"/>
    <dgm:cxn modelId="{CA0E0D93-6AE2-7040-A890-01C80CFCF27C}" type="presParOf" srcId="{BF857E6D-7872-1847-8FBD-9A4468916F6B}" destId="{0F592E9F-34C8-9747-A75A-00431A9A8527}" srcOrd="1" destOrd="0" presId="urn:microsoft.com/office/officeart/2005/8/layout/process3"/>
    <dgm:cxn modelId="{D0E9F43E-C51C-EF48-95E0-D05CB55931DA}" type="presParOf" srcId="{BF857E6D-7872-1847-8FBD-9A4468916F6B}" destId="{0938EE19-09E4-F643-ADD0-FC70552F707A}" srcOrd="2" destOrd="0" presId="urn:microsoft.com/office/officeart/2005/8/layout/process3"/>
    <dgm:cxn modelId="{B9D09109-E9D0-2945-BDB0-3F1368CA6F14}" type="presParOf" srcId="{D5612E12-0FD2-3A45-8617-9171454A15DA}" destId="{DAC1B2F6-2D3C-9245-AD3F-5BCDE4A6A483}" srcOrd="3" destOrd="0" presId="urn:microsoft.com/office/officeart/2005/8/layout/process3"/>
    <dgm:cxn modelId="{A0CEA6BB-B4AB-B54B-8CBE-70ACC0AD70BC}" type="presParOf" srcId="{DAC1B2F6-2D3C-9245-AD3F-5BCDE4A6A483}" destId="{595E1862-FC23-634F-B8D3-A3AA22091424}" srcOrd="0" destOrd="0" presId="urn:microsoft.com/office/officeart/2005/8/layout/process3"/>
    <dgm:cxn modelId="{3348A022-C8C9-D04C-847D-6660D5C0DA8D}" type="presParOf" srcId="{D5612E12-0FD2-3A45-8617-9171454A15DA}" destId="{A0B48DB2-3864-E34A-A11E-5DD00A79EF0A}" srcOrd="4" destOrd="0" presId="urn:microsoft.com/office/officeart/2005/8/layout/process3"/>
    <dgm:cxn modelId="{5AAF4032-01FF-DB40-A98D-47A673A131F9}" type="presParOf" srcId="{A0B48DB2-3864-E34A-A11E-5DD00A79EF0A}" destId="{183165A0-BC42-C043-A8E1-5BAA00291921}" srcOrd="0" destOrd="0" presId="urn:microsoft.com/office/officeart/2005/8/layout/process3"/>
    <dgm:cxn modelId="{EF934B0D-27DD-EE4F-9F92-6770C4FF6CC0}" type="presParOf" srcId="{A0B48DB2-3864-E34A-A11E-5DD00A79EF0A}" destId="{79348AC1-6892-4E4B-8CBD-A4EC41BCD68D}" srcOrd="1" destOrd="0" presId="urn:microsoft.com/office/officeart/2005/8/layout/process3"/>
    <dgm:cxn modelId="{6F2E12A2-1F57-7A4A-99FA-03CA8D8260DF}" type="presParOf" srcId="{A0B48DB2-3864-E34A-A11E-5DD00A79EF0A}" destId="{2874B571-E826-C541-BC80-74D59101CA97}" srcOrd="2" destOrd="0" presId="urn:microsoft.com/office/officeart/2005/8/layout/process3"/>
    <dgm:cxn modelId="{B951D380-3F10-8549-977B-4CC868DB79DB}" type="presParOf" srcId="{D5612E12-0FD2-3A45-8617-9171454A15DA}" destId="{BCBB4FEB-18D5-6C4E-B23D-D9166FE176C5}" srcOrd="5" destOrd="0" presId="urn:microsoft.com/office/officeart/2005/8/layout/process3"/>
    <dgm:cxn modelId="{36757516-394A-5A4A-B373-A0C1B87CE768}" type="presParOf" srcId="{BCBB4FEB-18D5-6C4E-B23D-D9166FE176C5}" destId="{20368595-CC96-794F-A66C-8D8A4EF4FEDE}" srcOrd="0" destOrd="0" presId="urn:microsoft.com/office/officeart/2005/8/layout/process3"/>
    <dgm:cxn modelId="{02AEDC5B-1BCB-E44B-9FD0-1F557D8CBEFC}" type="presParOf" srcId="{D5612E12-0FD2-3A45-8617-9171454A15DA}" destId="{BE373EFA-01C1-514F-9E1E-AC94411841E9}" srcOrd="6" destOrd="0" presId="urn:microsoft.com/office/officeart/2005/8/layout/process3"/>
    <dgm:cxn modelId="{2B4D7C15-EB8B-CB45-A9BB-7A345D545EBC}" type="presParOf" srcId="{BE373EFA-01C1-514F-9E1E-AC94411841E9}" destId="{1E0D3ABE-C8E0-4B4D-B7D0-BA6B54D711F9}" srcOrd="0" destOrd="0" presId="urn:microsoft.com/office/officeart/2005/8/layout/process3"/>
    <dgm:cxn modelId="{31DBA740-D369-5045-BAF8-8E893B8B631C}" type="presParOf" srcId="{BE373EFA-01C1-514F-9E1E-AC94411841E9}" destId="{3E885B4F-9E8A-1648-B353-9BC1076873A7}" srcOrd="1" destOrd="0" presId="urn:microsoft.com/office/officeart/2005/8/layout/process3"/>
    <dgm:cxn modelId="{CB11FCD6-B541-3F46-AC89-88F47633BB97}" type="presParOf" srcId="{BE373EFA-01C1-514F-9E1E-AC94411841E9}" destId="{9F14B316-707A-654C-9BA5-0AD01B5CED01}" srcOrd="2" destOrd="0" presId="urn:microsoft.com/office/officeart/2005/8/layout/process3"/>
    <dgm:cxn modelId="{BAA8CF17-D969-D849-AB3C-457DA7703B0E}" type="presParOf" srcId="{D5612E12-0FD2-3A45-8617-9171454A15DA}" destId="{A57663AA-AA7F-3245-AFF6-0BDB5D407787}" srcOrd="7" destOrd="0" presId="urn:microsoft.com/office/officeart/2005/8/layout/process3"/>
    <dgm:cxn modelId="{5D82CB79-0511-3848-B442-5A06008BF0D6}" type="presParOf" srcId="{A57663AA-AA7F-3245-AFF6-0BDB5D407787}" destId="{9E884EA9-1D69-0847-8D52-A32F4F4E15CA}" srcOrd="0" destOrd="0" presId="urn:microsoft.com/office/officeart/2005/8/layout/process3"/>
    <dgm:cxn modelId="{29ABDB8F-C3A0-384C-B5CB-064C712AAB50}" type="presParOf" srcId="{D5612E12-0FD2-3A45-8617-9171454A15DA}" destId="{01D85C02-B573-FF48-8A14-A78DD377F45E}" srcOrd="8" destOrd="0" presId="urn:microsoft.com/office/officeart/2005/8/layout/process3"/>
    <dgm:cxn modelId="{EE82A8C5-29E0-494A-8CF9-86F20D92DD83}" type="presParOf" srcId="{01D85C02-B573-FF48-8A14-A78DD377F45E}" destId="{F87AA0E8-3680-D742-9CFC-C8C003A27ECF}" srcOrd="0" destOrd="0" presId="urn:microsoft.com/office/officeart/2005/8/layout/process3"/>
    <dgm:cxn modelId="{ED6C49DD-B3B7-4E48-88C4-4C67C4E86CC2}" type="presParOf" srcId="{01D85C02-B573-FF48-8A14-A78DD377F45E}" destId="{35F5B83B-0C17-5F43-A22C-64516EE7CEC9}" srcOrd="1" destOrd="0" presId="urn:microsoft.com/office/officeart/2005/8/layout/process3"/>
    <dgm:cxn modelId="{790FC773-1D6F-6E4B-9BC3-8004404E4004}" type="presParOf" srcId="{01D85C02-B573-FF48-8A14-A78DD377F45E}" destId="{8AEACF5B-B5C2-524C-947C-FDA6F812F675}" srcOrd="2" destOrd="0" presId="urn:microsoft.com/office/officeart/2005/8/layout/process3"/>
    <dgm:cxn modelId="{1D203C7C-D283-DD48-A58A-6DA2F970D3DF}" type="presParOf" srcId="{D5612E12-0FD2-3A45-8617-9171454A15DA}" destId="{A4AB9C76-2BF4-504E-B846-163524AB0649}" srcOrd="9" destOrd="0" presId="urn:microsoft.com/office/officeart/2005/8/layout/process3"/>
    <dgm:cxn modelId="{BC68670B-196A-7040-8680-9D8F87BC9862}" type="presParOf" srcId="{A4AB9C76-2BF4-504E-B846-163524AB0649}" destId="{DA158928-D2F5-454F-8182-B4C1191D7C09}" srcOrd="0" destOrd="0" presId="urn:microsoft.com/office/officeart/2005/8/layout/process3"/>
    <dgm:cxn modelId="{2837556B-B395-1F4A-8164-3B173C960C80}" type="presParOf" srcId="{D5612E12-0FD2-3A45-8617-9171454A15DA}" destId="{733F27E4-047A-2647-A811-848020CA75E1}" srcOrd="10" destOrd="0" presId="urn:microsoft.com/office/officeart/2005/8/layout/process3"/>
    <dgm:cxn modelId="{8AEB89F9-F8D4-0E4B-87DA-EF00F9C859D8}" type="presParOf" srcId="{733F27E4-047A-2647-A811-848020CA75E1}" destId="{802B1F88-7055-8147-9C6D-51D16A894E86}" srcOrd="0" destOrd="0" presId="urn:microsoft.com/office/officeart/2005/8/layout/process3"/>
    <dgm:cxn modelId="{3F28A579-4A01-4A4A-8289-80A95A9CCBEB}" type="presParOf" srcId="{733F27E4-047A-2647-A811-848020CA75E1}" destId="{D1AFA1BB-C068-8D4C-B16A-99268C93EDD8}" srcOrd="1" destOrd="0" presId="urn:microsoft.com/office/officeart/2005/8/layout/process3"/>
    <dgm:cxn modelId="{5C5BDADE-BB7D-084C-B89C-70560015C9F3}" type="presParOf" srcId="{733F27E4-047A-2647-A811-848020CA75E1}" destId="{3561509C-B4AA-5C49-B743-77ECF2685385}"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5D7D5A-113E-6249-AA8B-D7B3394C5D56}">
      <dsp:nvSpPr>
        <dsp:cNvPr id="0" name=""/>
        <dsp:cNvSpPr/>
      </dsp:nvSpPr>
      <dsp:spPr>
        <a:xfrm>
          <a:off x="12579" y="715139"/>
          <a:ext cx="1156286" cy="545496"/>
        </a:xfrm>
        <a:prstGeom prst="roundRect">
          <a:avLst>
            <a:gd name="adj" fmla="val 10000"/>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38100" numCol="1" spcCol="1270" anchor="t" anchorCtr="0">
          <a:noAutofit/>
        </a:bodyPr>
        <a:lstStyle/>
        <a:p>
          <a:pPr lvl="0" algn="l" defTabSz="444500">
            <a:lnSpc>
              <a:spcPct val="90000"/>
            </a:lnSpc>
            <a:spcBef>
              <a:spcPct val="0"/>
            </a:spcBef>
            <a:spcAft>
              <a:spcPct val="35000"/>
            </a:spcAft>
          </a:pPr>
          <a:r>
            <a:rPr lang="en-US" sz="1000" kern="1200" dirty="0" smtClean="0"/>
            <a:t>Requirements Gathering</a:t>
          </a:r>
          <a:endParaRPr lang="en-US" sz="1000" kern="1200" dirty="0"/>
        </a:p>
      </dsp:txBody>
      <dsp:txXfrm>
        <a:off x="12579" y="715139"/>
        <a:ext cx="1156286" cy="363309"/>
      </dsp:txXfrm>
    </dsp:sp>
    <dsp:sp modelId="{0C7D6DEB-DE49-BE43-8E61-CDFF20321D1B}">
      <dsp:nvSpPr>
        <dsp:cNvPr id="0" name=""/>
        <dsp:cNvSpPr/>
      </dsp:nvSpPr>
      <dsp:spPr>
        <a:xfrm>
          <a:off x="322617" y="1078448"/>
          <a:ext cx="908273" cy="140681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Surveys</a:t>
          </a:r>
          <a:endParaRPr lang="en-US" sz="1000" kern="1200" dirty="0"/>
        </a:p>
        <a:p>
          <a:pPr marL="57150" lvl="1" indent="-57150" algn="l" defTabSz="444500">
            <a:lnSpc>
              <a:spcPct val="90000"/>
            </a:lnSpc>
            <a:spcBef>
              <a:spcPct val="0"/>
            </a:spcBef>
            <a:spcAft>
              <a:spcPct val="15000"/>
            </a:spcAft>
            <a:buChar char="••"/>
          </a:pPr>
          <a:r>
            <a:rPr lang="en-US" sz="1000" kern="1200" dirty="0" smtClean="0"/>
            <a:t>User studies</a:t>
          </a:r>
          <a:endParaRPr lang="en-US" sz="1000" kern="1200" dirty="0"/>
        </a:p>
        <a:p>
          <a:pPr marL="57150" lvl="1" indent="-57150" algn="l" defTabSz="444500">
            <a:lnSpc>
              <a:spcPct val="90000"/>
            </a:lnSpc>
            <a:spcBef>
              <a:spcPct val="0"/>
            </a:spcBef>
            <a:spcAft>
              <a:spcPct val="15000"/>
            </a:spcAft>
            <a:buChar char="••"/>
          </a:pPr>
          <a:r>
            <a:rPr lang="en-US" sz="1000" kern="1200" dirty="0" smtClean="0"/>
            <a:t>Focus groups</a:t>
          </a:r>
          <a:endParaRPr lang="en-US" sz="1000" kern="1200" dirty="0"/>
        </a:p>
        <a:p>
          <a:pPr marL="57150" lvl="1" indent="-57150" algn="l" defTabSz="444500">
            <a:lnSpc>
              <a:spcPct val="90000"/>
            </a:lnSpc>
            <a:spcBef>
              <a:spcPct val="0"/>
            </a:spcBef>
            <a:spcAft>
              <a:spcPct val="15000"/>
            </a:spcAft>
            <a:buChar char="••"/>
          </a:pPr>
          <a:r>
            <a:rPr lang="en-US" sz="1000" kern="1200" dirty="0" smtClean="0"/>
            <a:t>SSM</a:t>
          </a:r>
          <a:endParaRPr lang="en-US" sz="1000" kern="1200" dirty="0"/>
        </a:p>
      </dsp:txBody>
      <dsp:txXfrm>
        <a:off x="349219" y="1105050"/>
        <a:ext cx="855069" cy="1353608"/>
      </dsp:txXfrm>
    </dsp:sp>
    <dsp:sp modelId="{1E5FDF49-2336-684E-87E2-8F69D563BDBC}">
      <dsp:nvSpPr>
        <dsp:cNvPr id="0" name=""/>
        <dsp:cNvSpPr/>
      </dsp:nvSpPr>
      <dsp:spPr>
        <a:xfrm>
          <a:off x="1275555" y="783726"/>
          <a:ext cx="226181" cy="226133"/>
        </a:xfrm>
        <a:prstGeom prst="rightArrow">
          <a:avLst>
            <a:gd name="adj1" fmla="val 60000"/>
            <a:gd name="adj2" fmla="val 50000"/>
          </a:avLst>
        </a:prstGeom>
        <a:gradFill rotWithShape="0">
          <a:gsLst>
            <a:gs pos="0">
              <a:schemeClr val="accent1">
                <a:tint val="60000"/>
                <a:hueOff val="0"/>
                <a:satOff val="0"/>
                <a:lumOff val="0"/>
                <a:alphaOff val="0"/>
                <a:tint val="43000"/>
                <a:satMod val="165000"/>
              </a:schemeClr>
            </a:gs>
            <a:gs pos="55000">
              <a:schemeClr val="accent1">
                <a:tint val="60000"/>
                <a:hueOff val="0"/>
                <a:satOff val="0"/>
                <a:lumOff val="0"/>
                <a:alphaOff val="0"/>
                <a:tint val="83000"/>
                <a:satMod val="155000"/>
              </a:schemeClr>
            </a:gs>
            <a:gs pos="100000">
              <a:schemeClr val="accent1">
                <a:tint val="60000"/>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US" sz="400" kern="1200"/>
        </a:p>
      </dsp:txBody>
      <dsp:txXfrm>
        <a:off x="1275555" y="828953"/>
        <a:ext cx="158341" cy="135679"/>
      </dsp:txXfrm>
    </dsp:sp>
    <dsp:sp modelId="{0F592E9F-34C8-9747-A75A-00431A9A8527}">
      <dsp:nvSpPr>
        <dsp:cNvPr id="0" name=""/>
        <dsp:cNvSpPr/>
      </dsp:nvSpPr>
      <dsp:spPr>
        <a:xfrm>
          <a:off x="1595622" y="715139"/>
          <a:ext cx="908273" cy="545496"/>
        </a:xfrm>
        <a:prstGeom prst="roundRect">
          <a:avLst>
            <a:gd name="adj" fmla="val 10000"/>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38100" numCol="1" spcCol="1270" anchor="t" anchorCtr="0">
          <a:noAutofit/>
        </a:bodyPr>
        <a:lstStyle/>
        <a:p>
          <a:pPr lvl="0" algn="l" defTabSz="444500">
            <a:lnSpc>
              <a:spcPct val="90000"/>
            </a:lnSpc>
            <a:spcBef>
              <a:spcPct val="0"/>
            </a:spcBef>
            <a:spcAft>
              <a:spcPct val="35000"/>
            </a:spcAft>
          </a:pPr>
          <a:r>
            <a:rPr lang="en-US" sz="1000" kern="1200" dirty="0" smtClean="0"/>
            <a:t>Specification</a:t>
          </a:r>
          <a:endParaRPr lang="en-US" sz="1000" kern="1200" dirty="0"/>
        </a:p>
      </dsp:txBody>
      <dsp:txXfrm>
        <a:off x="1595622" y="715139"/>
        <a:ext cx="908273" cy="363309"/>
      </dsp:txXfrm>
    </dsp:sp>
    <dsp:sp modelId="{0938EE19-09E4-F643-ADD0-FC70552F707A}">
      <dsp:nvSpPr>
        <dsp:cNvPr id="0" name=""/>
        <dsp:cNvSpPr/>
      </dsp:nvSpPr>
      <dsp:spPr>
        <a:xfrm>
          <a:off x="1740709" y="1078448"/>
          <a:ext cx="990163" cy="140681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UML</a:t>
          </a:r>
          <a:endParaRPr lang="en-US" sz="1000" kern="1200" dirty="0"/>
        </a:p>
        <a:p>
          <a:pPr marL="114300" lvl="2" indent="-57150" algn="l" defTabSz="444500">
            <a:lnSpc>
              <a:spcPct val="90000"/>
            </a:lnSpc>
            <a:spcBef>
              <a:spcPct val="0"/>
            </a:spcBef>
            <a:spcAft>
              <a:spcPct val="15000"/>
            </a:spcAft>
            <a:buChar char="••"/>
          </a:pPr>
          <a:r>
            <a:rPr lang="en-US" sz="1000" b="0" kern="1200" dirty="0" smtClean="0">
              <a:solidFill>
                <a:schemeClr val="tx1"/>
              </a:solidFill>
            </a:rPr>
            <a:t>Use Cases</a:t>
          </a:r>
          <a:endParaRPr lang="en-US" sz="1000" b="0" kern="1200" dirty="0">
            <a:solidFill>
              <a:schemeClr val="tx1"/>
            </a:solidFill>
          </a:endParaRPr>
        </a:p>
        <a:p>
          <a:pPr marL="57150" lvl="1" indent="-57150" algn="l" defTabSz="444500">
            <a:lnSpc>
              <a:spcPct val="90000"/>
            </a:lnSpc>
            <a:spcBef>
              <a:spcPct val="0"/>
            </a:spcBef>
            <a:spcAft>
              <a:spcPct val="15000"/>
            </a:spcAft>
            <a:buChar char="••"/>
          </a:pPr>
          <a:r>
            <a:rPr lang="en-US" sz="1000" kern="1200" dirty="0" smtClean="0"/>
            <a:t>Scenarios</a:t>
          </a:r>
          <a:endParaRPr lang="en-US" sz="1000" kern="1200" dirty="0"/>
        </a:p>
        <a:p>
          <a:pPr marL="57150" lvl="1" indent="-57150" algn="l" defTabSz="444500">
            <a:lnSpc>
              <a:spcPct val="90000"/>
            </a:lnSpc>
            <a:spcBef>
              <a:spcPct val="0"/>
            </a:spcBef>
            <a:spcAft>
              <a:spcPct val="15000"/>
            </a:spcAft>
            <a:buChar char="••"/>
          </a:pPr>
          <a:r>
            <a:rPr lang="en-US" sz="1000" kern="1200" dirty="0" smtClean="0"/>
            <a:t>Storyboards</a:t>
          </a:r>
          <a:endParaRPr lang="en-US" sz="1000" kern="1200" dirty="0"/>
        </a:p>
      </dsp:txBody>
      <dsp:txXfrm>
        <a:off x="1769710" y="1107449"/>
        <a:ext cx="932161" cy="1348810"/>
      </dsp:txXfrm>
    </dsp:sp>
    <dsp:sp modelId="{DAC1B2F6-2D3C-9245-AD3F-5BCDE4A6A483}">
      <dsp:nvSpPr>
        <dsp:cNvPr id="0" name=""/>
        <dsp:cNvSpPr/>
      </dsp:nvSpPr>
      <dsp:spPr>
        <a:xfrm>
          <a:off x="2651823" y="783726"/>
          <a:ext cx="313605" cy="226133"/>
        </a:xfrm>
        <a:prstGeom prst="rightArrow">
          <a:avLst>
            <a:gd name="adj1" fmla="val 60000"/>
            <a:gd name="adj2" fmla="val 50000"/>
          </a:avLst>
        </a:prstGeom>
        <a:gradFill rotWithShape="0">
          <a:gsLst>
            <a:gs pos="0">
              <a:schemeClr val="accent1">
                <a:tint val="60000"/>
                <a:hueOff val="0"/>
                <a:satOff val="0"/>
                <a:lumOff val="0"/>
                <a:alphaOff val="0"/>
                <a:tint val="43000"/>
                <a:satMod val="165000"/>
              </a:schemeClr>
            </a:gs>
            <a:gs pos="55000">
              <a:schemeClr val="accent1">
                <a:tint val="60000"/>
                <a:hueOff val="0"/>
                <a:satOff val="0"/>
                <a:lumOff val="0"/>
                <a:alphaOff val="0"/>
                <a:tint val="83000"/>
                <a:satMod val="155000"/>
              </a:schemeClr>
            </a:gs>
            <a:gs pos="100000">
              <a:schemeClr val="accent1">
                <a:tint val="60000"/>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US" sz="400" kern="1200"/>
        </a:p>
      </dsp:txBody>
      <dsp:txXfrm>
        <a:off x="2651823" y="828953"/>
        <a:ext cx="245765" cy="135679"/>
      </dsp:txXfrm>
    </dsp:sp>
    <dsp:sp modelId="{79348AC1-6892-4E4B-8CBD-A4EC41BCD68D}">
      <dsp:nvSpPr>
        <dsp:cNvPr id="0" name=""/>
        <dsp:cNvSpPr/>
      </dsp:nvSpPr>
      <dsp:spPr>
        <a:xfrm>
          <a:off x="3095605" y="715139"/>
          <a:ext cx="908273" cy="545496"/>
        </a:xfrm>
        <a:prstGeom prst="roundRect">
          <a:avLst>
            <a:gd name="adj" fmla="val 10000"/>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38100" numCol="1" spcCol="1270" anchor="t" anchorCtr="0">
          <a:noAutofit/>
        </a:bodyPr>
        <a:lstStyle/>
        <a:p>
          <a:pPr lvl="0" algn="l" defTabSz="444500">
            <a:lnSpc>
              <a:spcPct val="90000"/>
            </a:lnSpc>
            <a:spcBef>
              <a:spcPct val="0"/>
            </a:spcBef>
            <a:spcAft>
              <a:spcPct val="35000"/>
            </a:spcAft>
          </a:pPr>
          <a:r>
            <a:rPr lang="en-US" sz="1000" kern="1200" dirty="0" smtClean="0"/>
            <a:t>Design</a:t>
          </a:r>
          <a:endParaRPr lang="en-US" sz="1000" kern="1200" dirty="0"/>
        </a:p>
      </dsp:txBody>
      <dsp:txXfrm>
        <a:off x="3095605" y="715139"/>
        <a:ext cx="908273" cy="363309"/>
      </dsp:txXfrm>
    </dsp:sp>
    <dsp:sp modelId="{2874B571-E826-C541-BC80-74D59101CA97}">
      <dsp:nvSpPr>
        <dsp:cNvPr id="0" name=""/>
        <dsp:cNvSpPr/>
      </dsp:nvSpPr>
      <dsp:spPr>
        <a:xfrm>
          <a:off x="3281637" y="1078448"/>
          <a:ext cx="908273" cy="140681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UML</a:t>
          </a:r>
          <a:endParaRPr lang="en-US" sz="1000" kern="1200" dirty="0"/>
        </a:p>
        <a:p>
          <a:pPr marL="114300" lvl="2" indent="-57150" algn="l" defTabSz="444500">
            <a:lnSpc>
              <a:spcPct val="90000"/>
            </a:lnSpc>
            <a:spcBef>
              <a:spcPct val="0"/>
            </a:spcBef>
            <a:spcAft>
              <a:spcPct val="15000"/>
            </a:spcAft>
            <a:buChar char="••"/>
          </a:pPr>
          <a:r>
            <a:rPr lang="en-US" sz="1000" kern="1200" dirty="0" smtClean="0"/>
            <a:t>Class Diagrams</a:t>
          </a:r>
          <a:endParaRPr lang="en-US" sz="1000" kern="1200" dirty="0"/>
        </a:p>
        <a:p>
          <a:pPr marL="114300" lvl="2" indent="-57150" algn="l" defTabSz="444500">
            <a:lnSpc>
              <a:spcPct val="90000"/>
            </a:lnSpc>
            <a:spcBef>
              <a:spcPct val="0"/>
            </a:spcBef>
            <a:spcAft>
              <a:spcPct val="15000"/>
            </a:spcAft>
            <a:buChar char="••"/>
          </a:pPr>
          <a:r>
            <a:rPr lang="en-US" sz="1000" kern="1200" dirty="0" smtClean="0"/>
            <a:t>Activity Diagrams</a:t>
          </a:r>
          <a:endParaRPr lang="en-US" sz="1000" kern="1200" dirty="0"/>
        </a:p>
        <a:p>
          <a:pPr marL="114300" lvl="2" indent="-57150" algn="l" defTabSz="444500">
            <a:lnSpc>
              <a:spcPct val="90000"/>
            </a:lnSpc>
            <a:spcBef>
              <a:spcPct val="0"/>
            </a:spcBef>
            <a:spcAft>
              <a:spcPct val="15000"/>
            </a:spcAft>
            <a:buChar char="••"/>
          </a:pPr>
          <a:r>
            <a:rPr lang="en-US" sz="1000" kern="1200" dirty="0" smtClean="0"/>
            <a:t>Sequence Diagrams</a:t>
          </a:r>
          <a:endParaRPr lang="en-US" sz="1000" kern="1200" dirty="0"/>
        </a:p>
        <a:p>
          <a:pPr marL="114300" lvl="2" indent="-57150" algn="l" defTabSz="444500">
            <a:lnSpc>
              <a:spcPct val="90000"/>
            </a:lnSpc>
            <a:spcBef>
              <a:spcPct val="0"/>
            </a:spcBef>
            <a:spcAft>
              <a:spcPct val="15000"/>
            </a:spcAft>
            <a:buChar char="••"/>
          </a:pPr>
          <a:r>
            <a:rPr lang="en-US" sz="1000" kern="1200" dirty="0" smtClean="0"/>
            <a:t>Etc…	</a:t>
          </a:r>
          <a:endParaRPr lang="en-US" sz="1000" kern="1200" dirty="0"/>
        </a:p>
      </dsp:txBody>
      <dsp:txXfrm>
        <a:off x="3308239" y="1105050"/>
        <a:ext cx="855069" cy="1353608"/>
      </dsp:txXfrm>
    </dsp:sp>
    <dsp:sp modelId="{BCBB4FEB-18D5-6C4E-B23D-D9166FE176C5}">
      <dsp:nvSpPr>
        <dsp:cNvPr id="0" name=""/>
        <dsp:cNvSpPr/>
      </dsp:nvSpPr>
      <dsp:spPr>
        <a:xfrm>
          <a:off x="4141569" y="783726"/>
          <a:ext cx="291904" cy="226133"/>
        </a:xfrm>
        <a:prstGeom prst="rightArrow">
          <a:avLst>
            <a:gd name="adj1" fmla="val 60000"/>
            <a:gd name="adj2" fmla="val 50000"/>
          </a:avLst>
        </a:prstGeom>
        <a:gradFill rotWithShape="0">
          <a:gsLst>
            <a:gs pos="0">
              <a:schemeClr val="accent1">
                <a:tint val="60000"/>
                <a:hueOff val="0"/>
                <a:satOff val="0"/>
                <a:lumOff val="0"/>
                <a:alphaOff val="0"/>
                <a:tint val="43000"/>
                <a:satMod val="165000"/>
              </a:schemeClr>
            </a:gs>
            <a:gs pos="55000">
              <a:schemeClr val="accent1">
                <a:tint val="60000"/>
                <a:hueOff val="0"/>
                <a:satOff val="0"/>
                <a:lumOff val="0"/>
                <a:alphaOff val="0"/>
                <a:tint val="83000"/>
                <a:satMod val="155000"/>
              </a:schemeClr>
            </a:gs>
            <a:gs pos="100000">
              <a:schemeClr val="accent1">
                <a:tint val="60000"/>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US" sz="400" kern="1200"/>
        </a:p>
      </dsp:txBody>
      <dsp:txXfrm>
        <a:off x="4141569" y="828953"/>
        <a:ext cx="224064" cy="135679"/>
      </dsp:txXfrm>
    </dsp:sp>
    <dsp:sp modelId="{3E885B4F-9E8A-1648-B353-9BC1076873A7}">
      <dsp:nvSpPr>
        <dsp:cNvPr id="0" name=""/>
        <dsp:cNvSpPr/>
      </dsp:nvSpPr>
      <dsp:spPr>
        <a:xfrm>
          <a:off x="4554642" y="715139"/>
          <a:ext cx="1105895" cy="545496"/>
        </a:xfrm>
        <a:prstGeom prst="roundRect">
          <a:avLst>
            <a:gd name="adj" fmla="val 10000"/>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38100" numCol="1" spcCol="1270" anchor="t" anchorCtr="0">
          <a:noAutofit/>
        </a:bodyPr>
        <a:lstStyle/>
        <a:p>
          <a:pPr lvl="0" algn="l" defTabSz="444500">
            <a:lnSpc>
              <a:spcPct val="90000"/>
            </a:lnSpc>
            <a:spcBef>
              <a:spcPct val="0"/>
            </a:spcBef>
            <a:spcAft>
              <a:spcPct val="35000"/>
            </a:spcAft>
          </a:pPr>
          <a:r>
            <a:rPr lang="en-US" sz="1000" kern="1200" dirty="0" smtClean="0"/>
            <a:t>Implementation</a:t>
          </a:r>
          <a:endParaRPr lang="en-US" sz="1000" kern="1200" dirty="0"/>
        </a:p>
      </dsp:txBody>
      <dsp:txXfrm>
        <a:off x="4554642" y="715139"/>
        <a:ext cx="1105895" cy="363309"/>
      </dsp:txXfrm>
    </dsp:sp>
    <dsp:sp modelId="{9F14B316-707A-654C-9BA5-0AD01B5CED01}">
      <dsp:nvSpPr>
        <dsp:cNvPr id="0" name=""/>
        <dsp:cNvSpPr/>
      </dsp:nvSpPr>
      <dsp:spPr>
        <a:xfrm>
          <a:off x="4839485" y="1078448"/>
          <a:ext cx="908273" cy="140681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Software code</a:t>
          </a:r>
          <a:endParaRPr lang="en-US" sz="1000" kern="1200" dirty="0"/>
        </a:p>
        <a:p>
          <a:pPr marL="57150" lvl="1" indent="-57150" algn="l" defTabSz="444500">
            <a:lnSpc>
              <a:spcPct val="90000"/>
            </a:lnSpc>
            <a:spcBef>
              <a:spcPct val="0"/>
            </a:spcBef>
            <a:spcAft>
              <a:spcPct val="15000"/>
            </a:spcAft>
            <a:buChar char="••"/>
          </a:pPr>
          <a:r>
            <a:rPr lang="en-US" sz="1000" kern="1200" dirty="0" smtClean="0"/>
            <a:t>APIs</a:t>
          </a:r>
          <a:endParaRPr lang="en-US" sz="1000" kern="1200" dirty="0"/>
        </a:p>
        <a:p>
          <a:pPr marL="57150" lvl="1" indent="-57150" algn="l" defTabSz="444500">
            <a:lnSpc>
              <a:spcPct val="90000"/>
            </a:lnSpc>
            <a:spcBef>
              <a:spcPct val="0"/>
            </a:spcBef>
            <a:spcAft>
              <a:spcPct val="15000"/>
            </a:spcAft>
            <a:buChar char="••"/>
          </a:pPr>
          <a:r>
            <a:rPr lang="en-US" sz="1000" kern="1200" dirty="0" smtClean="0"/>
            <a:t>Document formats</a:t>
          </a:r>
          <a:endParaRPr lang="en-US" sz="1000" kern="1200" dirty="0"/>
        </a:p>
      </dsp:txBody>
      <dsp:txXfrm>
        <a:off x="4866087" y="1105050"/>
        <a:ext cx="855069" cy="1353608"/>
      </dsp:txXfrm>
    </dsp:sp>
    <dsp:sp modelId="{A57663AA-AA7F-3245-AFF6-0BDB5D407787}">
      <dsp:nvSpPr>
        <dsp:cNvPr id="0" name=""/>
        <dsp:cNvSpPr/>
      </dsp:nvSpPr>
      <dsp:spPr>
        <a:xfrm>
          <a:off x="5773526" y="783726"/>
          <a:ext cx="239534" cy="226133"/>
        </a:xfrm>
        <a:prstGeom prst="rightArrow">
          <a:avLst>
            <a:gd name="adj1" fmla="val 60000"/>
            <a:gd name="adj2" fmla="val 50000"/>
          </a:avLst>
        </a:prstGeom>
        <a:gradFill rotWithShape="0">
          <a:gsLst>
            <a:gs pos="0">
              <a:schemeClr val="accent1">
                <a:tint val="60000"/>
                <a:hueOff val="0"/>
                <a:satOff val="0"/>
                <a:lumOff val="0"/>
                <a:alphaOff val="0"/>
                <a:tint val="43000"/>
                <a:satMod val="165000"/>
              </a:schemeClr>
            </a:gs>
            <a:gs pos="55000">
              <a:schemeClr val="accent1">
                <a:tint val="60000"/>
                <a:hueOff val="0"/>
                <a:satOff val="0"/>
                <a:lumOff val="0"/>
                <a:alphaOff val="0"/>
                <a:tint val="83000"/>
                <a:satMod val="155000"/>
              </a:schemeClr>
            </a:gs>
            <a:gs pos="100000">
              <a:schemeClr val="accent1">
                <a:tint val="60000"/>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US" sz="400" kern="1200"/>
        </a:p>
      </dsp:txBody>
      <dsp:txXfrm>
        <a:off x="5773526" y="828953"/>
        <a:ext cx="171694" cy="135679"/>
      </dsp:txXfrm>
    </dsp:sp>
    <dsp:sp modelId="{35F5B83B-0C17-5F43-A22C-64516EE7CEC9}">
      <dsp:nvSpPr>
        <dsp:cNvPr id="0" name=""/>
        <dsp:cNvSpPr/>
      </dsp:nvSpPr>
      <dsp:spPr>
        <a:xfrm>
          <a:off x="6112490" y="715139"/>
          <a:ext cx="908273" cy="545496"/>
        </a:xfrm>
        <a:prstGeom prst="roundRect">
          <a:avLst>
            <a:gd name="adj" fmla="val 10000"/>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38100" numCol="1" spcCol="1270" anchor="t" anchorCtr="0">
          <a:noAutofit/>
        </a:bodyPr>
        <a:lstStyle/>
        <a:p>
          <a:pPr lvl="0" algn="l" defTabSz="444500">
            <a:lnSpc>
              <a:spcPct val="90000"/>
            </a:lnSpc>
            <a:spcBef>
              <a:spcPct val="0"/>
            </a:spcBef>
            <a:spcAft>
              <a:spcPct val="35000"/>
            </a:spcAft>
          </a:pPr>
          <a:r>
            <a:rPr lang="en-US" sz="1000" kern="1200" dirty="0" smtClean="0"/>
            <a:t>Testing</a:t>
          </a:r>
          <a:endParaRPr lang="en-US" sz="1000" kern="1200" dirty="0"/>
        </a:p>
      </dsp:txBody>
      <dsp:txXfrm>
        <a:off x="6112490" y="715139"/>
        <a:ext cx="908273" cy="363309"/>
      </dsp:txXfrm>
    </dsp:sp>
    <dsp:sp modelId="{8AEACF5B-B5C2-524C-947C-FDA6F812F675}">
      <dsp:nvSpPr>
        <dsp:cNvPr id="0" name=""/>
        <dsp:cNvSpPr/>
      </dsp:nvSpPr>
      <dsp:spPr>
        <a:xfrm>
          <a:off x="6298522" y="1078448"/>
          <a:ext cx="908273" cy="140681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Unit Tests</a:t>
          </a:r>
          <a:endParaRPr lang="en-US" sz="1000" kern="1200" dirty="0"/>
        </a:p>
        <a:p>
          <a:pPr marL="57150" lvl="1" indent="-57150" algn="l" defTabSz="444500">
            <a:lnSpc>
              <a:spcPct val="90000"/>
            </a:lnSpc>
            <a:spcBef>
              <a:spcPct val="0"/>
            </a:spcBef>
            <a:spcAft>
              <a:spcPct val="15000"/>
            </a:spcAft>
            <a:buChar char="••"/>
          </a:pPr>
          <a:r>
            <a:rPr lang="en-US" sz="1000" kern="1200" dirty="0" smtClean="0"/>
            <a:t>Black Box Tests</a:t>
          </a:r>
          <a:endParaRPr lang="en-US" sz="1000" kern="1200" dirty="0"/>
        </a:p>
        <a:p>
          <a:pPr marL="57150" lvl="1" indent="-57150" algn="l" defTabSz="444500">
            <a:lnSpc>
              <a:spcPct val="90000"/>
            </a:lnSpc>
            <a:spcBef>
              <a:spcPct val="0"/>
            </a:spcBef>
            <a:spcAft>
              <a:spcPct val="15000"/>
            </a:spcAft>
            <a:buChar char="••"/>
          </a:pPr>
          <a:r>
            <a:rPr lang="en-US" sz="1000" kern="1200" dirty="0" smtClean="0"/>
            <a:t>Etc…</a:t>
          </a:r>
          <a:endParaRPr lang="en-US" sz="1000" kern="1200" dirty="0"/>
        </a:p>
      </dsp:txBody>
      <dsp:txXfrm>
        <a:off x="6325124" y="1105050"/>
        <a:ext cx="855069" cy="1353608"/>
      </dsp:txXfrm>
    </dsp:sp>
    <dsp:sp modelId="{A4AB9C76-2BF4-504E-B846-163524AB0649}">
      <dsp:nvSpPr>
        <dsp:cNvPr id="0" name=""/>
        <dsp:cNvSpPr/>
      </dsp:nvSpPr>
      <dsp:spPr>
        <a:xfrm>
          <a:off x="7158455" y="783726"/>
          <a:ext cx="291904" cy="226133"/>
        </a:xfrm>
        <a:prstGeom prst="rightArrow">
          <a:avLst>
            <a:gd name="adj1" fmla="val 60000"/>
            <a:gd name="adj2" fmla="val 50000"/>
          </a:avLst>
        </a:prstGeom>
        <a:gradFill rotWithShape="0">
          <a:gsLst>
            <a:gs pos="0">
              <a:schemeClr val="accent1">
                <a:tint val="60000"/>
                <a:hueOff val="0"/>
                <a:satOff val="0"/>
                <a:lumOff val="0"/>
                <a:alphaOff val="0"/>
                <a:tint val="43000"/>
                <a:satMod val="165000"/>
              </a:schemeClr>
            </a:gs>
            <a:gs pos="55000">
              <a:schemeClr val="accent1">
                <a:tint val="60000"/>
                <a:hueOff val="0"/>
                <a:satOff val="0"/>
                <a:lumOff val="0"/>
                <a:alphaOff val="0"/>
                <a:tint val="83000"/>
                <a:satMod val="155000"/>
              </a:schemeClr>
            </a:gs>
            <a:gs pos="100000">
              <a:schemeClr val="accent1">
                <a:tint val="60000"/>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US" sz="400" kern="1200"/>
        </a:p>
      </dsp:txBody>
      <dsp:txXfrm>
        <a:off x="7158455" y="828953"/>
        <a:ext cx="224064" cy="135679"/>
      </dsp:txXfrm>
    </dsp:sp>
    <dsp:sp modelId="{D1AFA1BB-C068-8D4C-B16A-99268C93EDD8}">
      <dsp:nvSpPr>
        <dsp:cNvPr id="0" name=""/>
        <dsp:cNvSpPr/>
      </dsp:nvSpPr>
      <dsp:spPr>
        <a:xfrm>
          <a:off x="7571528" y="715139"/>
          <a:ext cx="908273" cy="545496"/>
        </a:xfrm>
        <a:prstGeom prst="roundRect">
          <a:avLst>
            <a:gd name="adj" fmla="val 10000"/>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38100" numCol="1" spcCol="1270" anchor="t" anchorCtr="0">
          <a:noAutofit/>
        </a:bodyPr>
        <a:lstStyle/>
        <a:p>
          <a:pPr lvl="0" algn="l" defTabSz="444500">
            <a:lnSpc>
              <a:spcPct val="90000"/>
            </a:lnSpc>
            <a:spcBef>
              <a:spcPct val="0"/>
            </a:spcBef>
            <a:spcAft>
              <a:spcPct val="35000"/>
            </a:spcAft>
          </a:pPr>
          <a:r>
            <a:rPr lang="en-US" sz="1000" kern="1200" dirty="0" smtClean="0"/>
            <a:t>Deployment</a:t>
          </a:r>
          <a:endParaRPr lang="en-US" sz="1000" kern="1200" dirty="0"/>
        </a:p>
      </dsp:txBody>
      <dsp:txXfrm>
        <a:off x="7571528" y="715139"/>
        <a:ext cx="908273" cy="363309"/>
      </dsp:txXfrm>
    </dsp:sp>
    <dsp:sp modelId="{3561509C-B4AA-5C49-B743-77ECF2685385}">
      <dsp:nvSpPr>
        <dsp:cNvPr id="0" name=""/>
        <dsp:cNvSpPr/>
      </dsp:nvSpPr>
      <dsp:spPr>
        <a:xfrm>
          <a:off x="7672972" y="1078448"/>
          <a:ext cx="1077448" cy="140681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Configuration</a:t>
          </a:r>
          <a:endParaRPr lang="en-US" sz="1000" kern="1200" dirty="0"/>
        </a:p>
        <a:p>
          <a:pPr marL="57150" lvl="1" indent="-57150" algn="l" defTabSz="444500">
            <a:lnSpc>
              <a:spcPct val="90000"/>
            </a:lnSpc>
            <a:spcBef>
              <a:spcPct val="0"/>
            </a:spcBef>
            <a:spcAft>
              <a:spcPct val="15000"/>
            </a:spcAft>
            <a:buChar char="••"/>
          </a:pPr>
          <a:r>
            <a:rPr lang="en-US" sz="1000" kern="1200" dirty="0" smtClean="0"/>
            <a:t>Bug Tracking</a:t>
          </a:r>
          <a:endParaRPr lang="en-US" sz="1000" kern="1200" dirty="0"/>
        </a:p>
        <a:p>
          <a:pPr marL="57150" lvl="1" indent="-57150" algn="l" defTabSz="444500">
            <a:lnSpc>
              <a:spcPct val="90000"/>
            </a:lnSpc>
            <a:spcBef>
              <a:spcPct val="0"/>
            </a:spcBef>
            <a:spcAft>
              <a:spcPct val="15000"/>
            </a:spcAft>
            <a:buChar char="••"/>
          </a:pPr>
          <a:r>
            <a:rPr lang="en-US" sz="1000" kern="1200" dirty="0" smtClean="0"/>
            <a:t>User Support</a:t>
          </a:r>
          <a:endParaRPr lang="en-US" sz="1000" kern="1200" dirty="0"/>
        </a:p>
      </dsp:txBody>
      <dsp:txXfrm>
        <a:off x="7704529" y="1110005"/>
        <a:ext cx="1014334" cy="13436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5D7D5A-113E-6249-AA8B-D7B3394C5D56}">
      <dsp:nvSpPr>
        <dsp:cNvPr id="0" name=""/>
        <dsp:cNvSpPr/>
      </dsp:nvSpPr>
      <dsp:spPr>
        <a:xfrm>
          <a:off x="12579" y="715139"/>
          <a:ext cx="1156286" cy="545496"/>
        </a:xfrm>
        <a:prstGeom prst="roundRect">
          <a:avLst>
            <a:gd name="adj" fmla="val 10000"/>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38100" numCol="1" spcCol="1270" anchor="t" anchorCtr="0">
          <a:noAutofit/>
        </a:bodyPr>
        <a:lstStyle/>
        <a:p>
          <a:pPr lvl="0" algn="l" defTabSz="444500">
            <a:lnSpc>
              <a:spcPct val="90000"/>
            </a:lnSpc>
            <a:spcBef>
              <a:spcPct val="0"/>
            </a:spcBef>
            <a:spcAft>
              <a:spcPct val="35000"/>
            </a:spcAft>
          </a:pPr>
          <a:r>
            <a:rPr lang="en-US" sz="1000" kern="1200" dirty="0" smtClean="0"/>
            <a:t>Requirements Gathering</a:t>
          </a:r>
          <a:endParaRPr lang="en-US" sz="1000" kern="1200" dirty="0"/>
        </a:p>
      </dsp:txBody>
      <dsp:txXfrm>
        <a:off x="12579" y="715139"/>
        <a:ext cx="1156286" cy="363309"/>
      </dsp:txXfrm>
    </dsp:sp>
    <dsp:sp modelId="{0C7D6DEB-DE49-BE43-8E61-CDFF20321D1B}">
      <dsp:nvSpPr>
        <dsp:cNvPr id="0" name=""/>
        <dsp:cNvSpPr/>
      </dsp:nvSpPr>
      <dsp:spPr>
        <a:xfrm>
          <a:off x="322617" y="1078448"/>
          <a:ext cx="908273" cy="140681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Surveys</a:t>
          </a:r>
          <a:endParaRPr lang="en-US" sz="1000" kern="1200" dirty="0"/>
        </a:p>
        <a:p>
          <a:pPr marL="57150" lvl="1" indent="-57150" algn="l" defTabSz="444500">
            <a:lnSpc>
              <a:spcPct val="90000"/>
            </a:lnSpc>
            <a:spcBef>
              <a:spcPct val="0"/>
            </a:spcBef>
            <a:spcAft>
              <a:spcPct val="15000"/>
            </a:spcAft>
            <a:buChar char="••"/>
          </a:pPr>
          <a:r>
            <a:rPr lang="en-US" sz="1000" kern="1200" dirty="0" smtClean="0"/>
            <a:t>User studies</a:t>
          </a:r>
          <a:endParaRPr lang="en-US" sz="1000" kern="1200" dirty="0"/>
        </a:p>
        <a:p>
          <a:pPr marL="57150" lvl="1" indent="-57150" algn="l" defTabSz="444500">
            <a:lnSpc>
              <a:spcPct val="90000"/>
            </a:lnSpc>
            <a:spcBef>
              <a:spcPct val="0"/>
            </a:spcBef>
            <a:spcAft>
              <a:spcPct val="15000"/>
            </a:spcAft>
            <a:buChar char="••"/>
          </a:pPr>
          <a:r>
            <a:rPr lang="en-US" sz="1000" kern="1200" dirty="0" smtClean="0"/>
            <a:t>Focus groups</a:t>
          </a:r>
          <a:endParaRPr lang="en-US" sz="1000" kern="1200" dirty="0"/>
        </a:p>
        <a:p>
          <a:pPr marL="57150" lvl="1" indent="-57150" algn="l" defTabSz="444500">
            <a:lnSpc>
              <a:spcPct val="90000"/>
            </a:lnSpc>
            <a:spcBef>
              <a:spcPct val="0"/>
            </a:spcBef>
            <a:spcAft>
              <a:spcPct val="15000"/>
            </a:spcAft>
            <a:buChar char="••"/>
          </a:pPr>
          <a:r>
            <a:rPr lang="en-US" sz="1000" kern="1200" dirty="0" smtClean="0"/>
            <a:t>SSM</a:t>
          </a:r>
          <a:endParaRPr lang="en-US" sz="1000" kern="1200" dirty="0"/>
        </a:p>
      </dsp:txBody>
      <dsp:txXfrm>
        <a:off x="349219" y="1105050"/>
        <a:ext cx="855069" cy="1353608"/>
      </dsp:txXfrm>
    </dsp:sp>
    <dsp:sp modelId="{1E5FDF49-2336-684E-87E2-8F69D563BDBC}">
      <dsp:nvSpPr>
        <dsp:cNvPr id="0" name=""/>
        <dsp:cNvSpPr/>
      </dsp:nvSpPr>
      <dsp:spPr>
        <a:xfrm>
          <a:off x="1275555" y="783726"/>
          <a:ext cx="226181" cy="226133"/>
        </a:xfrm>
        <a:prstGeom prst="rightArrow">
          <a:avLst>
            <a:gd name="adj1" fmla="val 60000"/>
            <a:gd name="adj2" fmla="val 50000"/>
          </a:avLst>
        </a:prstGeom>
        <a:gradFill rotWithShape="0">
          <a:gsLst>
            <a:gs pos="0">
              <a:schemeClr val="accent1">
                <a:tint val="60000"/>
                <a:hueOff val="0"/>
                <a:satOff val="0"/>
                <a:lumOff val="0"/>
                <a:alphaOff val="0"/>
                <a:tint val="43000"/>
                <a:satMod val="165000"/>
              </a:schemeClr>
            </a:gs>
            <a:gs pos="55000">
              <a:schemeClr val="accent1">
                <a:tint val="60000"/>
                <a:hueOff val="0"/>
                <a:satOff val="0"/>
                <a:lumOff val="0"/>
                <a:alphaOff val="0"/>
                <a:tint val="83000"/>
                <a:satMod val="155000"/>
              </a:schemeClr>
            </a:gs>
            <a:gs pos="100000">
              <a:schemeClr val="accent1">
                <a:tint val="60000"/>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US" sz="400" kern="1200"/>
        </a:p>
      </dsp:txBody>
      <dsp:txXfrm>
        <a:off x="1275555" y="828953"/>
        <a:ext cx="158341" cy="135679"/>
      </dsp:txXfrm>
    </dsp:sp>
    <dsp:sp modelId="{0F592E9F-34C8-9747-A75A-00431A9A8527}">
      <dsp:nvSpPr>
        <dsp:cNvPr id="0" name=""/>
        <dsp:cNvSpPr/>
      </dsp:nvSpPr>
      <dsp:spPr>
        <a:xfrm>
          <a:off x="1595622" y="715139"/>
          <a:ext cx="908273" cy="545496"/>
        </a:xfrm>
        <a:prstGeom prst="roundRect">
          <a:avLst>
            <a:gd name="adj" fmla="val 10000"/>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38100" numCol="1" spcCol="1270" anchor="t" anchorCtr="0">
          <a:noAutofit/>
        </a:bodyPr>
        <a:lstStyle/>
        <a:p>
          <a:pPr lvl="0" algn="l" defTabSz="444500">
            <a:lnSpc>
              <a:spcPct val="90000"/>
            </a:lnSpc>
            <a:spcBef>
              <a:spcPct val="0"/>
            </a:spcBef>
            <a:spcAft>
              <a:spcPct val="35000"/>
            </a:spcAft>
          </a:pPr>
          <a:r>
            <a:rPr lang="en-US" sz="1000" kern="1200" dirty="0" smtClean="0"/>
            <a:t>Specification</a:t>
          </a:r>
          <a:endParaRPr lang="en-US" sz="1000" kern="1200" dirty="0"/>
        </a:p>
      </dsp:txBody>
      <dsp:txXfrm>
        <a:off x="1595622" y="715139"/>
        <a:ext cx="908273" cy="363309"/>
      </dsp:txXfrm>
    </dsp:sp>
    <dsp:sp modelId="{0938EE19-09E4-F643-ADD0-FC70552F707A}">
      <dsp:nvSpPr>
        <dsp:cNvPr id="0" name=""/>
        <dsp:cNvSpPr/>
      </dsp:nvSpPr>
      <dsp:spPr>
        <a:xfrm>
          <a:off x="1740709" y="1078448"/>
          <a:ext cx="990163" cy="140681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UML</a:t>
          </a:r>
          <a:endParaRPr lang="en-US" sz="1000" kern="1200" dirty="0"/>
        </a:p>
        <a:p>
          <a:pPr marL="114300" lvl="2" indent="-57150" algn="l" defTabSz="444500">
            <a:lnSpc>
              <a:spcPct val="90000"/>
            </a:lnSpc>
            <a:spcBef>
              <a:spcPct val="0"/>
            </a:spcBef>
            <a:spcAft>
              <a:spcPct val="15000"/>
            </a:spcAft>
            <a:buChar char="••"/>
          </a:pPr>
          <a:r>
            <a:rPr lang="en-US" sz="1000" b="0" kern="1200" dirty="0" smtClean="0">
              <a:solidFill>
                <a:schemeClr val="tx1"/>
              </a:solidFill>
            </a:rPr>
            <a:t>Use Cases</a:t>
          </a:r>
          <a:endParaRPr lang="en-US" sz="1000" b="0" kern="1200" dirty="0">
            <a:solidFill>
              <a:schemeClr val="tx1"/>
            </a:solidFill>
          </a:endParaRPr>
        </a:p>
        <a:p>
          <a:pPr marL="57150" lvl="1" indent="-57150" algn="l" defTabSz="444500">
            <a:lnSpc>
              <a:spcPct val="90000"/>
            </a:lnSpc>
            <a:spcBef>
              <a:spcPct val="0"/>
            </a:spcBef>
            <a:spcAft>
              <a:spcPct val="15000"/>
            </a:spcAft>
            <a:buChar char="••"/>
          </a:pPr>
          <a:r>
            <a:rPr lang="en-US" sz="1000" kern="1200" dirty="0" smtClean="0"/>
            <a:t>Scenarios</a:t>
          </a:r>
          <a:endParaRPr lang="en-US" sz="1000" kern="1200" dirty="0"/>
        </a:p>
        <a:p>
          <a:pPr marL="57150" lvl="1" indent="-57150" algn="l" defTabSz="444500">
            <a:lnSpc>
              <a:spcPct val="90000"/>
            </a:lnSpc>
            <a:spcBef>
              <a:spcPct val="0"/>
            </a:spcBef>
            <a:spcAft>
              <a:spcPct val="15000"/>
            </a:spcAft>
            <a:buChar char="••"/>
          </a:pPr>
          <a:r>
            <a:rPr lang="en-US" sz="1000" kern="1200" dirty="0" smtClean="0"/>
            <a:t>Storyboards</a:t>
          </a:r>
          <a:endParaRPr lang="en-US" sz="1000" kern="1200" dirty="0"/>
        </a:p>
      </dsp:txBody>
      <dsp:txXfrm>
        <a:off x="1769710" y="1107449"/>
        <a:ext cx="932161" cy="1348810"/>
      </dsp:txXfrm>
    </dsp:sp>
    <dsp:sp modelId="{DAC1B2F6-2D3C-9245-AD3F-5BCDE4A6A483}">
      <dsp:nvSpPr>
        <dsp:cNvPr id="0" name=""/>
        <dsp:cNvSpPr/>
      </dsp:nvSpPr>
      <dsp:spPr>
        <a:xfrm>
          <a:off x="2651823" y="783726"/>
          <a:ext cx="313605" cy="226133"/>
        </a:xfrm>
        <a:prstGeom prst="rightArrow">
          <a:avLst>
            <a:gd name="adj1" fmla="val 60000"/>
            <a:gd name="adj2" fmla="val 50000"/>
          </a:avLst>
        </a:prstGeom>
        <a:gradFill rotWithShape="0">
          <a:gsLst>
            <a:gs pos="0">
              <a:schemeClr val="accent1">
                <a:tint val="60000"/>
                <a:hueOff val="0"/>
                <a:satOff val="0"/>
                <a:lumOff val="0"/>
                <a:alphaOff val="0"/>
                <a:tint val="43000"/>
                <a:satMod val="165000"/>
              </a:schemeClr>
            </a:gs>
            <a:gs pos="55000">
              <a:schemeClr val="accent1">
                <a:tint val="60000"/>
                <a:hueOff val="0"/>
                <a:satOff val="0"/>
                <a:lumOff val="0"/>
                <a:alphaOff val="0"/>
                <a:tint val="83000"/>
                <a:satMod val="155000"/>
              </a:schemeClr>
            </a:gs>
            <a:gs pos="100000">
              <a:schemeClr val="accent1">
                <a:tint val="60000"/>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US" sz="400" kern="1200"/>
        </a:p>
      </dsp:txBody>
      <dsp:txXfrm>
        <a:off x="2651823" y="828953"/>
        <a:ext cx="245765" cy="135679"/>
      </dsp:txXfrm>
    </dsp:sp>
    <dsp:sp modelId="{79348AC1-6892-4E4B-8CBD-A4EC41BCD68D}">
      <dsp:nvSpPr>
        <dsp:cNvPr id="0" name=""/>
        <dsp:cNvSpPr/>
      </dsp:nvSpPr>
      <dsp:spPr>
        <a:xfrm>
          <a:off x="3095605" y="715139"/>
          <a:ext cx="908273" cy="545496"/>
        </a:xfrm>
        <a:prstGeom prst="roundRect">
          <a:avLst>
            <a:gd name="adj" fmla="val 10000"/>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38100" numCol="1" spcCol="1270" anchor="t" anchorCtr="0">
          <a:noAutofit/>
        </a:bodyPr>
        <a:lstStyle/>
        <a:p>
          <a:pPr lvl="0" algn="l" defTabSz="444500">
            <a:lnSpc>
              <a:spcPct val="90000"/>
            </a:lnSpc>
            <a:spcBef>
              <a:spcPct val="0"/>
            </a:spcBef>
            <a:spcAft>
              <a:spcPct val="35000"/>
            </a:spcAft>
          </a:pPr>
          <a:r>
            <a:rPr lang="en-US" sz="1000" kern="1200" dirty="0" smtClean="0"/>
            <a:t>Design</a:t>
          </a:r>
          <a:endParaRPr lang="en-US" sz="1000" kern="1200" dirty="0"/>
        </a:p>
      </dsp:txBody>
      <dsp:txXfrm>
        <a:off x="3095605" y="715139"/>
        <a:ext cx="908273" cy="363309"/>
      </dsp:txXfrm>
    </dsp:sp>
    <dsp:sp modelId="{2874B571-E826-C541-BC80-74D59101CA97}">
      <dsp:nvSpPr>
        <dsp:cNvPr id="0" name=""/>
        <dsp:cNvSpPr/>
      </dsp:nvSpPr>
      <dsp:spPr>
        <a:xfrm>
          <a:off x="3281637" y="1078448"/>
          <a:ext cx="908273" cy="140681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UML</a:t>
          </a:r>
          <a:endParaRPr lang="en-US" sz="1000" kern="1200" dirty="0"/>
        </a:p>
        <a:p>
          <a:pPr marL="114300" lvl="2" indent="-57150" algn="l" defTabSz="444500">
            <a:lnSpc>
              <a:spcPct val="90000"/>
            </a:lnSpc>
            <a:spcBef>
              <a:spcPct val="0"/>
            </a:spcBef>
            <a:spcAft>
              <a:spcPct val="15000"/>
            </a:spcAft>
            <a:buChar char="••"/>
          </a:pPr>
          <a:r>
            <a:rPr lang="en-US" sz="1000" kern="1200" dirty="0" smtClean="0"/>
            <a:t>Class Diagrams</a:t>
          </a:r>
          <a:endParaRPr lang="en-US" sz="1000" kern="1200" dirty="0"/>
        </a:p>
        <a:p>
          <a:pPr marL="114300" lvl="2" indent="-57150" algn="l" defTabSz="444500">
            <a:lnSpc>
              <a:spcPct val="90000"/>
            </a:lnSpc>
            <a:spcBef>
              <a:spcPct val="0"/>
            </a:spcBef>
            <a:spcAft>
              <a:spcPct val="15000"/>
            </a:spcAft>
            <a:buChar char="••"/>
          </a:pPr>
          <a:r>
            <a:rPr lang="en-US" sz="1000" b="0" kern="1200" dirty="0" smtClean="0">
              <a:solidFill>
                <a:srgbClr val="FF0000"/>
              </a:solidFill>
            </a:rPr>
            <a:t>Activity Diagrams</a:t>
          </a:r>
          <a:endParaRPr lang="en-US" sz="1000" b="0" kern="1200" dirty="0">
            <a:solidFill>
              <a:srgbClr val="FF0000"/>
            </a:solidFill>
          </a:endParaRPr>
        </a:p>
        <a:p>
          <a:pPr marL="114300" lvl="2" indent="-57150" algn="l" defTabSz="444500">
            <a:lnSpc>
              <a:spcPct val="90000"/>
            </a:lnSpc>
            <a:spcBef>
              <a:spcPct val="0"/>
            </a:spcBef>
            <a:spcAft>
              <a:spcPct val="15000"/>
            </a:spcAft>
            <a:buChar char="••"/>
          </a:pPr>
          <a:r>
            <a:rPr lang="en-US" sz="1000" b="0" kern="1200" dirty="0" smtClean="0">
              <a:solidFill>
                <a:srgbClr val="FF0000"/>
              </a:solidFill>
            </a:rPr>
            <a:t>Sequence Diagrams</a:t>
          </a:r>
          <a:endParaRPr lang="en-US" sz="1000" b="0" kern="1200" dirty="0">
            <a:solidFill>
              <a:srgbClr val="FF0000"/>
            </a:solidFill>
          </a:endParaRPr>
        </a:p>
        <a:p>
          <a:pPr marL="114300" lvl="2" indent="-57150" algn="l" defTabSz="444500">
            <a:lnSpc>
              <a:spcPct val="90000"/>
            </a:lnSpc>
            <a:spcBef>
              <a:spcPct val="0"/>
            </a:spcBef>
            <a:spcAft>
              <a:spcPct val="15000"/>
            </a:spcAft>
            <a:buChar char="••"/>
          </a:pPr>
          <a:r>
            <a:rPr lang="en-US" sz="1000" kern="1200" dirty="0" smtClean="0"/>
            <a:t>Etc…	</a:t>
          </a:r>
          <a:endParaRPr lang="en-US" sz="1000" kern="1200" dirty="0"/>
        </a:p>
      </dsp:txBody>
      <dsp:txXfrm>
        <a:off x="3308239" y="1105050"/>
        <a:ext cx="855069" cy="1353608"/>
      </dsp:txXfrm>
    </dsp:sp>
    <dsp:sp modelId="{BCBB4FEB-18D5-6C4E-B23D-D9166FE176C5}">
      <dsp:nvSpPr>
        <dsp:cNvPr id="0" name=""/>
        <dsp:cNvSpPr/>
      </dsp:nvSpPr>
      <dsp:spPr>
        <a:xfrm>
          <a:off x="4141569" y="783726"/>
          <a:ext cx="291904" cy="226133"/>
        </a:xfrm>
        <a:prstGeom prst="rightArrow">
          <a:avLst>
            <a:gd name="adj1" fmla="val 60000"/>
            <a:gd name="adj2" fmla="val 50000"/>
          </a:avLst>
        </a:prstGeom>
        <a:gradFill rotWithShape="0">
          <a:gsLst>
            <a:gs pos="0">
              <a:schemeClr val="accent1">
                <a:tint val="60000"/>
                <a:hueOff val="0"/>
                <a:satOff val="0"/>
                <a:lumOff val="0"/>
                <a:alphaOff val="0"/>
                <a:tint val="43000"/>
                <a:satMod val="165000"/>
              </a:schemeClr>
            </a:gs>
            <a:gs pos="55000">
              <a:schemeClr val="accent1">
                <a:tint val="60000"/>
                <a:hueOff val="0"/>
                <a:satOff val="0"/>
                <a:lumOff val="0"/>
                <a:alphaOff val="0"/>
                <a:tint val="83000"/>
                <a:satMod val="155000"/>
              </a:schemeClr>
            </a:gs>
            <a:gs pos="100000">
              <a:schemeClr val="accent1">
                <a:tint val="60000"/>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US" sz="400" kern="1200"/>
        </a:p>
      </dsp:txBody>
      <dsp:txXfrm>
        <a:off x="4141569" y="828953"/>
        <a:ext cx="224064" cy="135679"/>
      </dsp:txXfrm>
    </dsp:sp>
    <dsp:sp modelId="{3E885B4F-9E8A-1648-B353-9BC1076873A7}">
      <dsp:nvSpPr>
        <dsp:cNvPr id="0" name=""/>
        <dsp:cNvSpPr/>
      </dsp:nvSpPr>
      <dsp:spPr>
        <a:xfrm>
          <a:off x="4554642" y="715139"/>
          <a:ext cx="1105895" cy="545496"/>
        </a:xfrm>
        <a:prstGeom prst="roundRect">
          <a:avLst>
            <a:gd name="adj" fmla="val 10000"/>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38100" numCol="1" spcCol="1270" anchor="t" anchorCtr="0">
          <a:noAutofit/>
        </a:bodyPr>
        <a:lstStyle/>
        <a:p>
          <a:pPr lvl="0" algn="l" defTabSz="444500">
            <a:lnSpc>
              <a:spcPct val="90000"/>
            </a:lnSpc>
            <a:spcBef>
              <a:spcPct val="0"/>
            </a:spcBef>
            <a:spcAft>
              <a:spcPct val="35000"/>
            </a:spcAft>
          </a:pPr>
          <a:r>
            <a:rPr lang="en-US" sz="1000" kern="1200" dirty="0" smtClean="0"/>
            <a:t>Implementation</a:t>
          </a:r>
          <a:endParaRPr lang="en-US" sz="1000" kern="1200" dirty="0"/>
        </a:p>
      </dsp:txBody>
      <dsp:txXfrm>
        <a:off x="4554642" y="715139"/>
        <a:ext cx="1105895" cy="363309"/>
      </dsp:txXfrm>
    </dsp:sp>
    <dsp:sp modelId="{9F14B316-707A-654C-9BA5-0AD01B5CED01}">
      <dsp:nvSpPr>
        <dsp:cNvPr id="0" name=""/>
        <dsp:cNvSpPr/>
      </dsp:nvSpPr>
      <dsp:spPr>
        <a:xfrm>
          <a:off x="4839485" y="1078448"/>
          <a:ext cx="908273" cy="140681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Software code</a:t>
          </a:r>
          <a:endParaRPr lang="en-US" sz="1000" kern="1200" dirty="0"/>
        </a:p>
        <a:p>
          <a:pPr marL="57150" lvl="1" indent="-57150" algn="l" defTabSz="444500">
            <a:lnSpc>
              <a:spcPct val="90000"/>
            </a:lnSpc>
            <a:spcBef>
              <a:spcPct val="0"/>
            </a:spcBef>
            <a:spcAft>
              <a:spcPct val="15000"/>
            </a:spcAft>
            <a:buChar char="••"/>
          </a:pPr>
          <a:r>
            <a:rPr lang="en-US" sz="1000" kern="1200" dirty="0" smtClean="0"/>
            <a:t>APIs</a:t>
          </a:r>
          <a:endParaRPr lang="en-US" sz="1000" kern="1200" dirty="0"/>
        </a:p>
        <a:p>
          <a:pPr marL="57150" lvl="1" indent="-57150" algn="l" defTabSz="444500">
            <a:lnSpc>
              <a:spcPct val="90000"/>
            </a:lnSpc>
            <a:spcBef>
              <a:spcPct val="0"/>
            </a:spcBef>
            <a:spcAft>
              <a:spcPct val="15000"/>
            </a:spcAft>
            <a:buChar char="••"/>
          </a:pPr>
          <a:r>
            <a:rPr lang="en-US" sz="1000" kern="1200" dirty="0" smtClean="0"/>
            <a:t>Document formats</a:t>
          </a:r>
          <a:endParaRPr lang="en-US" sz="1000" kern="1200" dirty="0"/>
        </a:p>
      </dsp:txBody>
      <dsp:txXfrm>
        <a:off x="4866087" y="1105050"/>
        <a:ext cx="855069" cy="1353608"/>
      </dsp:txXfrm>
    </dsp:sp>
    <dsp:sp modelId="{A57663AA-AA7F-3245-AFF6-0BDB5D407787}">
      <dsp:nvSpPr>
        <dsp:cNvPr id="0" name=""/>
        <dsp:cNvSpPr/>
      </dsp:nvSpPr>
      <dsp:spPr>
        <a:xfrm>
          <a:off x="5773526" y="783726"/>
          <a:ext cx="239534" cy="226133"/>
        </a:xfrm>
        <a:prstGeom prst="rightArrow">
          <a:avLst>
            <a:gd name="adj1" fmla="val 60000"/>
            <a:gd name="adj2" fmla="val 50000"/>
          </a:avLst>
        </a:prstGeom>
        <a:gradFill rotWithShape="0">
          <a:gsLst>
            <a:gs pos="0">
              <a:schemeClr val="accent1">
                <a:tint val="60000"/>
                <a:hueOff val="0"/>
                <a:satOff val="0"/>
                <a:lumOff val="0"/>
                <a:alphaOff val="0"/>
                <a:tint val="43000"/>
                <a:satMod val="165000"/>
              </a:schemeClr>
            </a:gs>
            <a:gs pos="55000">
              <a:schemeClr val="accent1">
                <a:tint val="60000"/>
                <a:hueOff val="0"/>
                <a:satOff val="0"/>
                <a:lumOff val="0"/>
                <a:alphaOff val="0"/>
                <a:tint val="83000"/>
                <a:satMod val="155000"/>
              </a:schemeClr>
            </a:gs>
            <a:gs pos="100000">
              <a:schemeClr val="accent1">
                <a:tint val="60000"/>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US" sz="400" kern="1200"/>
        </a:p>
      </dsp:txBody>
      <dsp:txXfrm>
        <a:off x="5773526" y="828953"/>
        <a:ext cx="171694" cy="135679"/>
      </dsp:txXfrm>
    </dsp:sp>
    <dsp:sp modelId="{35F5B83B-0C17-5F43-A22C-64516EE7CEC9}">
      <dsp:nvSpPr>
        <dsp:cNvPr id="0" name=""/>
        <dsp:cNvSpPr/>
      </dsp:nvSpPr>
      <dsp:spPr>
        <a:xfrm>
          <a:off x="6112490" y="715139"/>
          <a:ext cx="908273" cy="545496"/>
        </a:xfrm>
        <a:prstGeom prst="roundRect">
          <a:avLst>
            <a:gd name="adj" fmla="val 10000"/>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38100" numCol="1" spcCol="1270" anchor="t" anchorCtr="0">
          <a:noAutofit/>
        </a:bodyPr>
        <a:lstStyle/>
        <a:p>
          <a:pPr lvl="0" algn="l" defTabSz="444500">
            <a:lnSpc>
              <a:spcPct val="90000"/>
            </a:lnSpc>
            <a:spcBef>
              <a:spcPct val="0"/>
            </a:spcBef>
            <a:spcAft>
              <a:spcPct val="35000"/>
            </a:spcAft>
          </a:pPr>
          <a:r>
            <a:rPr lang="en-US" sz="1000" kern="1200" dirty="0" smtClean="0"/>
            <a:t>Testing</a:t>
          </a:r>
          <a:endParaRPr lang="en-US" sz="1000" kern="1200" dirty="0"/>
        </a:p>
      </dsp:txBody>
      <dsp:txXfrm>
        <a:off x="6112490" y="715139"/>
        <a:ext cx="908273" cy="363309"/>
      </dsp:txXfrm>
    </dsp:sp>
    <dsp:sp modelId="{8AEACF5B-B5C2-524C-947C-FDA6F812F675}">
      <dsp:nvSpPr>
        <dsp:cNvPr id="0" name=""/>
        <dsp:cNvSpPr/>
      </dsp:nvSpPr>
      <dsp:spPr>
        <a:xfrm>
          <a:off x="6298522" y="1078448"/>
          <a:ext cx="908273" cy="140681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Unit Tests</a:t>
          </a:r>
          <a:endParaRPr lang="en-US" sz="1000" kern="1200" dirty="0"/>
        </a:p>
        <a:p>
          <a:pPr marL="57150" lvl="1" indent="-57150" algn="l" defTabSz="444500">
            <a:lnSpc>
              <a:spcPct val="90000"/>
            </a:lnSpc>
            <a:spcBef>
              <a:spcPct val="0"/>
            </a:spcBef>
            <a:spcAft>
              <a:spcPct val="15000"/>
            </a:spcAft>
            <a:buChar char="••"/>
          </a:pPr>
          <a:r>
            <a:rPr lang="en-US" sz="1000" kern="1200" dirty="0" smtClean="0"/>
            <a:t>Black Box Tests</a:t>
          </a:r>
          <a:endParaRPr lang="en-US" sz="1000" kern="1200" dirty="0"/>
        </a:p>
        <a:p>
          <a:pPr marL="57150" lvl="1" indent="-57150" algn="l" defTabSz="444500">
            <a:lnSpc>
              <a:spcPct val="90000"/>
            </a:lnSpc>
            <a:spcBef>
              <a:spcPct val="0"/>
            </a:spcBef>
            <a:spcAft>
              <a:spcPct val="15000"/>
            </a:spcAft>
            <a:buChar char="••"/>
          </a:pPr>
          <a:r>
            <a:rPr lang="en-US" sz="1000" kern="1200" dirty="0" smtClean="0"/>
            <a:t>Etc…</a:t>
          </a:r>
          <a:endParaRPr lang="en-US" sz="1000" kern="1200" dirty="0"/>
        </a:p>
      </dsp:txBody>
      <dsp:txXfrm>
        <a:off x="6325124" y="1105050"/>
        <a:ext cx="855069" cy="1353608"/>
      </dsp:txXfrm>
    </dsp:sp>
    <dsp:sp modelId="{A4AB9C76-2BF4-504E-B846-163524AB0649}">
      <dsp:nvSpPr>
        <dsp:cNvPr id="0" name=""/>
        <dsp:cNvSpPr/>
      </dsp:nvSpPr>
      <dsp:spPr>
        <a:xfrm>
          <a:off x="7158455" y="783726"/>
          <a:ext cx="291904" cy="226133"/>
        </a:xfrm>
        <a:prstGeom prst="rightArrow">
          <a:avLst>
            <a:gd name="adj1" fmla="val 60000"/>
            <a:gd name="adj2" fmla="val 50000"/>
          </a:avLst>
        </a:prstGeom>
        <a:gradFill rotWithShape="0">
          <a:gsLst>
            <a:gs pos="0">
              <a:schemeClr val="accent1">
                <a:tint val="60000"/>
                <a:hueOff val="0"/>
                <a:satOff val="0"/>
                <a:lumOff val="0"/>
                <a:alphaOff val="0"/>
                <a:tint val="43000"/>
                <a:satMod val="165000"/>
              </a:schemeClr>
            </a:gs>
            <a:gs pos="55000">
              <a:schemeClr val="accent1">
                <a:tint val="60000"/>
                <a:hueOff val="0"/>
                <a:satOff val="0"/>
                <a:lumOff val="0"/>
                <a:alphaOff val="0"/>
                <a:tint val="83000"/>
                <a:satMod val="155000"/>
              </a:schemeClr>
            </a:gs>
            <a:gs pos="100000">
              <a:schemeClr val="accent1">
                <a:tint val="60000"/>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77800">
            <a:lnSpc>
              <a:spcPct val="90000"/>
            </a:lnSpc>
            <a:spcBef>
              <a:spcPct val="0"/>
            </a:spcBef>
            <a:spcAft>
              <a:spcPct val="35000"/>
            </a:spcAft>
          </a:pPr>
          <a:endParaRPr lang="en-US" sz="400" kern="1200"/>
        </a:p>
      </dsp:txBody>
      <dsp:txXfrm>
        <a:off x="7158455" y="828953"/>
        <a:ext cx="224064" cy="135679"/>
      </dsp:txXfrm>
    </dsp:sp>
    <dsp:sp modelId="{D1AFA1BB-C068-8D4C-B16A-99268C93EDD8}">
      <dsp:nvSpPr>
        <dsp:cNvPr id="0" name=""/>
        <dsp:cNvSpPr/>
      </dsp:nvSpPr>
      <dsp:spPr>
        <a:xfrm>
          <a:off x="7571528" y="715139"/>
          <a:ext cx="908273" cy="545496"/>
        </a:xfrm>
        <a:prstGeom prst="roundRect">
          <a:avLst>
            <a:gd name="adj" fmla="val 10000"/>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38100" numCol="1" spcCol="1270" anchor="t" anchorCtr="0">
          <a:noAutofit/>
        </a:bodyPr>
        <a:lstStyle/>
        <a:p>
          <a:pPr lvl="0" algn="l" defTabSz="444500">
            <a:lnSpc>
              <a:spcPct val="90000"/>
            </a:lnSpc>
            <a:spcBef>
              <a:spcPct val="0"/>
            </a:spcBef>
            <a:spcAft>
              <a:spcPct val="35000"/>
            </a:spcAft>
          </a:pPr>
          <a:r>
            <a:rPr lang="en-US" sz="1000" kern="1200" dirty="0" smtClean="0"/>
            <a:t>Deployment</a:t>
          </a:r>
          <a:endParaRPr lang="en-US" sz="1000" kern="1200" dirty="0"/>
        </a:p>
      </dsp:txBody>
      <dsp:txXfrm>
        <a:off x="7571528" y="715139"/>
        <a:ext cx="908273" cy="363309"/>
      </dsp:txXfrm>
    </dsp:sp>
    <dsp:sp modelId="{3561509C-B4AA-5C49-B743-77ECF2685385}">
      <dsp:nvSpPr>
        <dsp:cNvPr id="0" name=""/>
        <dsp:cNvSpPr/>
      </dsp:nvSpPr>
      <dsp:spPr>
        <a:xfrm>
          <a:off x="7672972" y="1078448"/>
          <a:ext cx="1077448" cy="140681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t>Configuration</a:t>
          </a:r>
          <a:endParaRPr lang="en-US" sz="1000" kern="1200" dirty="0"/>
        </a:p>
        <a:p>
          <a:pPr marL="57150" lvl="1" indent="-57150" algn="l" defTabSz="444500">
            <a:lnSpc>
              <a:spcPct val="90000"/>
            </a:lnSpc>
            <a:spcBef>
              <a:spcPct val="0"/>
            </a:spcBef>
            <a:spcAft>
              <a:spcPct val="15000"/>
            </a:spcAft>
            <a:buChar char="••"/>
          </a:pPr>
          <a:r>
            <a:rPr lang="en-US" sz="1000" kern="1200" dirty="0" smtClean="0"/>
            <a:t>Bug Tracking</a:t>
          </a:r>
          <a:endParaRPr lang="en-US" sz="1000" kern="1200" dirty="0"/>
        </a:p>
        <a:p>
          <a:pPr marL="57150" lvl="1" indent="-57150" algn="l" defTabSz="444500">
            <a:lnSpc>
              <a:spcPct val="90000"/>
            </a:lnSpc>
            <a:spcBef>
              <a:spcPct val="0"/>
            </a:spcBef>
            <a:spcAft>
              <a:spcPct val="15000"/>
            </a:spcAft>
            <a:buChar char="••"/>
          </a:pPr>
          <a:r>
            <a:rPr lang="en-US" sz="1000" kern="1200" dirty="0" smtClean="0"/>
            <a:t>User Support</a:t>
          </a:r>
          <a:endParaRPr lang="en-US" sz="1000" kern="1200" dirty="0"/>
        </a:p>
      </dsp:txBody>
      <dsp:txXfrm>
        <a:off x="7704529" y="1110005"/>
        <a:ext cx="1014334" cy="1343698"/>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948082-FDB9-5B4A-BC0B-AB7BEE0B2D15}" type="datetimeFigureOut">
              <a:rPr lang="en-US" smtClean="0"/>
              <a:pPr/>
              <a:t>12/02/19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EEEDD6-D138-364A-991D-59F71205C54B}" type="slidenum">
              <a:rPr lang="en-US" smtClean="0"/>
              <a:pPr/>
              <a:t>‹#›</a:t>
            </a:fld>
            <a:endParaRPr lang="en-US"/>
          </a:p>
        </p:txBody>
      </p:sp>
    </p:spTree>
    <p:extLst>
      <p:ext uri="{BB962C8B-B14F-4D97-AF65-F5344CB8AC3E}">
        <p14:creationId xmlns:p14="http://schemas.microsoft.com/office/powerpoint/2010/main" val="12709265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0AD6B422-6C98-3A4E-836E-2318F3CE733C}" type="slidenum">
              <a:rPr lang="en-US"/>
              <a:pPr/>
              <a:t>3</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0AD6B422-6C98-3A4E-836E-2318F3CE733C}" type="slidenum">
              <a:rPr lang="en-US"/>
              <a:pPr/>
              <a:t>4</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GB"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GB"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710F4C3B-12BB-4EC8-A596-2037BFBCFD5E}" type="datetime1">
              <a:rPr lang="en-US" smtClean="0"/>
              <a:pPr/>
              <a:t>12/02/19</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91AF2B4D-6B12-4EDF-87BB-2B55CECB661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GB"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4" name="Date Placeholder 3"/>
          <p:cNvSpPr>
            <a:spLocks noGrp="1"/>
          </p:cNvSpPr>
          <p:nvPr>
            <p:ph type="dt" sz="half" idx="10"/>
          </p:nvPr>
        </p:nvSpPr>
        <p:spPr/>
        <p:txBody>
          <a:bodyPr/>
          <a:lstStyle/>
          <a:p>
            <a:fld id="{5AFD5335-7B18-A346-B032-D47243884A0D}" type="datetimeFigureOut">
              <a:rPr lang="en-US" smtClean="0"/>
              <a:pPr/>
              <a:t>12/02/19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0626A-BCF5-3943-8A99-FC06541FC35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GB"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4" name="Date Placeholder 3"/>
          <p:cNvSpPr>
            <a:spLocks noGrp="1"/>
          </p:cNvSpPr>
          <p:nvPr>
            <p:ph type="dt" sz="half" idx="10"/>
          </p:nvPr>
        </p:nvSpPr>
        <p:spPr/>
        <p:txBody>
          <a:bodyPr/>
          <a:lstStyle/>
          <a:p>
            <a:fld id="{5AFD5335-7B18-A346-B032-D47243884A0D}" type="datetimeFigureOut">
              <a:rPr lang="en-US" smtClean="0"/>
              <a:pPr/>
              <a:t>12/02/19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0626A-BCF5-3943-8A99-FC06541FC35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GB"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4" name="Date Placeholder 3"/>
          <p:cNvSpPr>
            <a:spLocks noGrp="1"/>
          </p:cNvSpPr>
          <p:nvPr>
            <p:ph type="dt" sz="half" idx="10"/>
          </p:nvPr>
        </p:nvSpPr>
        <p:spPr/>
        <p:txBody>
          <a:bodyPr/>
          <a:lstStyle/>
          <a:p>
            <a:fld id="{5AFD5335-7B18-A346-B032-D47243884A0D}" type="datetimeFigureOut">
              <a:rPr lang="en-US" smtClean="0"/>
              <a:pPr/>
              <a:t>12/02/19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0626A-BCF5-3943-8A99-FC06541FC35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GB"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GB" smtClean="0"/>
              <a:t>Click to edit Master text styles</a:t>
            </a:r>
          </a:p>
        </p:txBody>
      </p:sp>
      <p:sp>
        <p:nvSpPr>
          <p:cNvPr id="4" name="Date Placeholder 3"/>
          <p:cNvSpPr>
            <a:spLocks noGrp="1"/>
          </p:cNvSpPr>
          <p:nvPr>
            <p:ph type="dt" sz="half" idx="10"/>
          </p:nvPr>
        </p:nvSpPr>
        <p:spPr/>
        <p:txBody>
          <a:bodyPr/>
          <a:lstStyle/>
          <a:p>
            <a:fld id="{C3F416CD-67A3-4CF0-A210-F6AF31AC147F}" type="datetimeFigureOut">
              <a:rPr lang="en-US" smtClean="0"/>
              <a:pPr/>
              <a:t>12/02/19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GB"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5" name="Date Placeholder 4"/>
          <p:cNvSpPr>
            <a:spLocks noGrp="1"/>
          </p:cNvSpPr>
          <p:nvPr>
            <p:ph type="dt" sz="half" idx="10"/>
          </p:nvPr>
        </p:nvSpPr>
        <p:spPr/>
        <p:txBody>
          <a:bodyPr/>
          <a:lstStyle/>
          <a:p>
            <a:fld id="{5AFD5335-7B18-A346-B032-D47243884A0D}" type="datetimeFigureOut">
              <a:rPr lang="en-US" smtClean="0"/>
              <a:pPr/>
              <a:t>12/02/19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F0626A-BCF5-3943-8A99-FC06541FC35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GB"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GB"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GB"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26" name="Date Placeholder 25"/>
          <p:cNvSpPr>
            <a:spLocks noGrp="1"/>
          </p:cNvSpPr>
          <p:nvPr>
            <p:ph type="dt" sz="half" idx="10"/>
          </p:nvPr>
        </p:nvSpPr>
        <p:spPr/>
        <p:txBody>
          <a:bodyPr rtlCol="0"/>
          <a:lstStyle/>
          <a:p>
            <a:fld id="{5AFD5335-7B18-A346-B032-D47243884A0D}" type="datetimeFigureOut">
              <a:rPr lang="en-US" smtClean="0"/>
              <a:pPr/>
              <a:t>12/02/19</a:t>
            </a:fld>
            <a:endParaRPr lang="en-US"/>
          </a:p>
        </p:txBody>
      </p:sp>
      <p:sp>
        <p:nvSpPr>
          <p:cNvPr id="27" name="Slide Number Placeholder 26"/>
          <p:cNvSpPr>
            <a:spLocks noGrp="1"/>
          </p:cNvSpPr>
          <p:nvPr>
            <p:ph type="sldNum" sz="quarter" idx="11"/>
          </p:nvPr>
        </p:nvSpPr>
        <p:spPr/>
        <p:txBody>
          <a:bodyPr rtlCol="0"/>
          <a:lstStyle/>
          <a:p>
            <a:fld id="{25F0626A-BCF5-3943-8A99-FC06541FC354}"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GB"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5AFD5335-7B18-A346-B032-D47243884A0D}" type="datetimeFigureOut">
              <a:rPr lang="en-US" smtClean="0"/>
              <a:pPr/>
              <a:t>12/02/19</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25F0626A-BCF5-3943-8A99-FC06541FC35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FD5335-7B18-A346-B032-D47243884A0D}" type="datetimeFigureOut">
              <a:rPr lang="en-US" smtClean="0"/>
              <a:pPr/>
              <a:t>12/02/19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F0626A-BCF5-3943-8A99-FC06541FC35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GB"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GB"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5" name="Date Placeholder 4"/>
          <p:cNvSpPr>
            <a:spLocks noGrp="1"/>
          </p:cNvSpPr>
          <p:nvPr>
            <p:ph type="dt" sz="half" idx="10"/>
          </p:nvPr>
        </p:nvSpPr>
        <p:spPr/>
        <p:txBody>
          <a:bodyPr/>
          <a:lstStyle/>
          <a:p>
            <a:fld id="{5AFD5335-7B18-A346-B032-D47243884A0D}" type="datetimeFigureOut">
              <a:rPr lang="en-US" smtClean="0"/>
              <a:pPr/>
              <a:t>12/02/19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F0626A-BCF5-3943-8A99-FC06541FC35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GB"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GB"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GB" smtClean="0"/>
              <a:t>Click to edit Master text styles</a:t>
            </a:r>
          </a:p>
        </p:txBody>
      </p:sp>
      <p:sp>
        <p:nvSpPr>
          <p:cNvPr id="5" name="Date Placeholder 4"/>
          <p:cNvSpPr>
            <a:spLocks noGrp="1"/>
          </p:cNvSpPr>
          <p:nvPr>
            <p:ph type="dt" sz="half" idx="10"/>
          </p:nvPr>
        </p:nvSpPr>
        <p:spPr/>
        <p:txBody>
          <a:bodyPr/>
          <a:lstStyle/>
          <a:p>
            <a:fld id="{5AFD5335-7B18-A346-B032-D47243884A0D}" type="datetimeFigureOut">
              <a:rPr lang="en-US" smtClean="0"/>
              <a:pPr/>
              <a:t>12/02/19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F0626A-BCF5-3943-8A99-FC06541FC35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GB"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GB" smtClean="0"/>
              <a:t>Click to edit Master text styles</a:t>
            </a:r>
          </a:p>
          <a:p>
            <a:pPr lvl="1" eaLnBrk="1" latinLnBrk="0" hangingPunct="1"/>
            <a:r>
              <a:rPr kumimoji="0" lang="en-GB" smtClean="0"/>
              <a:t>Second level</a:t>
            </a:r>
          </a:p>
          <a:p>
            <a:pPr lvl="2" eaLnBrk="1" latinLnBrk="0" hangingPunct="1"/>
            <a:r>
              <a:rPr kumimoji="0" lang="en-GB" smtClean="0"/>
              <a:t>Third level</a:t>
            </a:r>
          </a:p>
          <a:p>
            <a:pPr lvl="3" eaLnBrk="1" latinLnBrk="0" hangingPunct="1"/>
            <a:r>
              <a:rPr kumimoji="0" lang="en-GB" smtClean="0"/>
              <a:t>Fourth level</a:t>
            </a:r>
          </a:p>
          <a:p>
            <a:pPr lvl="4" eaLnBrk="1" latinLnBrk="0" hangingPunct="1"/>
            <a:r>
              <a:rPr kumimoji="0" lang="en-GB"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5AFD5335-7B18-A346-B032-D47243884A0D}" type="datetimeFigureOut">
              <a:rPr lang="en-US" smtClean="0"/>
              <a:pPr/>
              <a:t>12/02/19</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25F0626A-BCF5-3943-8A99-FC06541FC35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336" r:id="rId1"/>
    <p:sldLayoutId id="2147484337" r:id="rId2"/>
    <p:sldLayoutId id="2147484338" r:id="rId3"/>
    <p:sldLayoutId id="2147484339" r:id="rId4"/>
    <p:sldLayoutId id="2147484340" r:id="rId5"/>
    <p:sldLayoutId id="2147484341" r:id="rId6"/>
    <p:sldLayoutId id="2147484342" r:id="rId7"/>
    <p:sldLayoutId id="2147484343" r:id="rId8"/>
    <p:sldLayoutId id="2147484344" r:id="rId9"/>
    <p:sldLayoutId id="2147484345" r:id="rId10"/>
    <p:sldLayoutId id="2147484346"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ymh@ecs.soton.ac.uk" TargetMode="External"/><Relationship Id="rId3" Type="http://schemas.openxmlformats.org/officeDocument/2006/relationships/hyperlink" Target="mailto:dem@ecs.soton.ac.u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09800"/>
            <a:ext cx="8458200" cy="1470025"/>
          </a:xfrm>
        </p:spPr>
        <p:txBody>
          <a:bodyPr>
            <a:normAutofit/>
          </a:bodyPr>
          <a:lstStyle/>
          <a:p>
            <a:r>
              <a:rPr lang="en-US" dirty="0" smtClean="0"/>
              <a:t>UML Activity and Sequence Diagrams</a:t>
            </a:r>
            <a:endParaRPr lang="en-US" dirty="0"/>
          </a:p>
        </p:txBody>
      </p:sp>
      <p:sp>
        <p:nvSpPr>
          <p:cNvPr id="3" name="Subtitle 2"/>
          <p:cNvSpPr>
            <a:spLocks noGrp="1"/>
          </p:cNvSpPr>
          <p:nvPr>
            <p:ph type="subTitle" idx="1"/>
          </p:nvPr>
        </p:nvSpPr>
        <p:spPr>
          <a:xfrm>
            <a:off x="457200" y="3899938"/>
            <a:ext cx="4953000" cy="2697414"/>
          </a:xfrm>
        </p:spPr>
        <p:txBody>
          <a:bodyPr>
            <a:normAutofit lnSpcReduction="10000"/>
          </a:bodyPr>
          <a:lstStyle/>
          <a:p>
            <a:r>
              <a:rPr lang="en-US" dirty="0" smtClean="0">
                <a:latin typeface="Calibri"/>
                <a:cs typeface="Calibri"/>
              </a:rPr>
              <a:t>Yvonne Howard</a:t>
            </a:r>
            <a:endParaRPr lang="en-US" dirty="0" smtClean="0">
              <a:latin typeface="Calibri"/>
              <a:cs typeface="Calibri"/>
            </a:endParaRPr>
          </a:p>
          <a:p>
            <a:r>
              <a:rPr lang="en-US" dirty="0" smtClean="0">
                <a:latin typeface="Calibri"/>
                <a:cs typeface="Calibri"/>
              </a:rPr>
              <a:t>(</a:t>
            </a:r>
            <a:r>
              <a:rPr lang="en-US" dirty="0" smtClean="0">
                <a:latin typeface="Calibri"/>
                <a:cs typeface="Calibri"/>
                <a:hlinkClick r:id="rId2"/>
              </a:rPr>
              <a:t>ymh@</a:t>
            </a:r>
            <a:r>
              <a:rPr lang="en-US" dirty="0" smtClean="0">
                <a:latin typeface="Calibri"/>
                <a:cs typeface="Calibri"/>
                <a:hlinkClick r:id="rId2"/>
              </a:rPr>
              <a:t>ecs.soton.ac.uk</a:t>
            </a:r>
            <a:r>
              <a:rPr lang="en-US" dirty="0" smtClean="0">
                <a:latin typeface="Calibri"/>
                <a:cs typeface="Calibri"/>
              </a:rPr>
              <a:t>)</a:t>
            </a:r>
          </a:p>
          <a:p>
            <a:endParaRPr lang="en-US" dirty="0" smtClean="0">
              <a:latin typeface="Calibri"/>
              <a:cs typeface="Calibri"/>
            </a:endParaRPr>
          </a:p>
          <a:p>
            <a:endParaRPr lang="en-US" dirty="0">
              <a:latin typeface="Calibri"/>
              <a:cs typeface="Calibri"/>
            </a:endParaRPr>
          </a:p>
          <a:p>
            <a:r>
              <a:rPr lang="mr-IN" dirty="0">
                <a:latin typeface="Calibri"/>
                <a:cs typeface="Calibri"/>
              </a:rPr>
              <a:t>…</a:t>
            </a:r>
            <a:r>
              <a:rPr lang="en-GB" dirty="0">
                <a:latin typeface="Calibri"/>
                <a:cs typeface="Calibri"/>
              </a:rPr>
              <a:t> </a:t>
            </a:r>
            <a:r>
              <a:rPr lang="en-US" dirty="0">
                <a:latin typeface="Calibri"/>
                <a:cs typeface="Calibri"/>
              </a:rPr>
              <a:t>Adapted from an original resource by David </a:t>
            </a:r>
            <a:r>
              <a:rPr lang="en-US" dirty="0" smtClean="0">
                <a:latin typeface="Calibri"/>
                <a:cs typeface="Calibri"/>
              </a:rPr>
              <a:t>Millard </a:t>
            </a:r>
            <a:r>
              <a:rPr lang="en-US" dirty="0" smtClean="0">
                <a:latin typeface="Calibri"/>
                <a:cs typeface="Calibri"/>
                <a:hlinkClick r:id="rId3"/>
              </a:rPr>
              <a:t>dem@ecs.soton.ac.uk</a:t>
            </a:r>
            <a:r>
              <a:rPr lang="en-US" dirty="0" smtClean="0">
                <a:latin typeface="Calibri"/>
                <a:cs typeface="Calibri"/>
              </a:rPr>
              <a:t> </a:t>
            </a:r>
            <a:endParaRPr lang="en-US" dirty="0">
              <a:latin typeface="Calibri"/>
              <a:cs typeface="Calibri"/>
            </a:endParaRPr>
          </a:p>
          <a:p>
            <a:endParaRPr lang="en-US" dirty="0">
              <a:latin typeface="Calibri"/>
              <a:cs typeface="Calibri"/>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Activity Diagrams</a:t>
            </a:r>
            <a:endParaRPr lang="en-US" dirty="0"/>
          </a:p>
        </p:txBody>
      </p:sp>
      <p:sp>
        <p:nvSpPr>
          <p:cNvPr id="4" name="Rounded Rectangle 3"/>
          <p:cNvSpPr/>
          <p:nvPr/>
        </p:nvSpPr>
        <p:spPr>
          <a:xfrm>
            <a:off x="956323" y="4652964"/>
            <a:ext cx="1981200" cy="762000"/>
          </a:xfrm>
          <a:prstGeom prst="roundRect">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424456"/>
                </a:solidFill>
              </a:rPr>
              <a:t>Doze</a:t>
            </a:r>
            <a:endParaRPr lang="en-US" dirty="0">
              <a:solidFill>
                <a:srgbClr val="424456"/>
              </a:solidFill>
            </a:endParaRPr>
          </a:p>
        </p:txBody>
      </p:sp>
      <p:cxnSp>
        <p:nvCxnSpPr>
          <p:cNvPr id="6" name="Straight Arrow Connector 5"/>
          <p:cNvCxnSpPr>
            <a:stCxn id="4" idx="3"/>
            <a:endCxn id="9" idx="1"/>
          </p:cNvCxnSpPr>
          <p:nvPr/>
        </p:nvCxnSpPr>
        <p:spPr>
          <a:xfrm>
            <a:off x="2937523" y="5033964"/>
            <a:ext cx="533400" cy="1588"/>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9" name="Diamond 8"/>
          <p:cNvSpPr/>
          <p:nvPr/>
        </p:nvSpPr>
        <p:spPr>
          <a:xfrm>
            <a:off x="3470923" y="4425952"/>
            <a:ext cx="1600200" cy="1219200"/>
          </a:xfrm>
          <a:prstGeom prst="diamond">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424456"/>
                </a:solidFill>
              </a:rPr>
              <a:t>Alarm gone off?</a:t>
            </a:r>
            <a:endParaRPr lang="en-US" sz="1600" dirty="0">
              <a:solidFill>
                <a:srgbClr val="424456"/>
              </a:solidFill>
            </a:endParaRPr>
          </a:p>
        </p:txBody>
      </p:sp>
      <p:sp>
        <p:nvSpPr>
          <p:cNvPr id="10" name="Oval 9"/>
          <p:cNvSpPr/>
          <p:nvPr/>
        </p:nvSpPr>
        <p:spPr>
          <a:xfrm>
            <a:off x="346723" y="4884740"/>
            <a:ext cx="3048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a:stCxn id="10" idx="6"/>
            <a:endCxn id="4" idx="1"/>
          </p:cNvCxnSpPr>
          <p:nvPr/>
        </p:nvCxnSpPr>
        <p:spPr>
          <a:xfrm flipV="1">
            <a:off x="651523" y="5033964"/>
            <a:ext cx="304800" cy="3176"/>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8235614" y="4773348"/>
            <a:ext cx="535032" cy="521232"/>
          </a:xfrm>
          <a:prstGeom prst="ellipse">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8355369" y="4882717"/>
            <a:ext cx="3048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5909323" y="4654552"/>
            <a:ext cx="1981200" cy="762000"/>
          </a:xfrm>
          <a:prstGeom prst="roundRect">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424456"/>
                </a:solidFill>
              </a:rPr>
              <a:t>Get Up</a:t>
            </a:r>
            <a:endParaRPr lang="en-US" dirty="0">
              <a:solidFill>
                <a:srgbClr val="424456"/>
              </a:solidFill>
            </a:endParaRPr>
          </a:p>
        </p:txBody>
      </p:sp>
      <p:cxnSp>
        <p:nvCxnSpPr>
          <p:cNvPr id="15" name="Straight Arrow Connector 14"/>
          <p:cNvCxnSpPr>
            <a:stCxn id="14" idx="3"/>
            <a:endCxn id="12" idx="2"/>
          </p:cNvCxnSpPr>
          <p:nvPr/>
        </p:nvCxnSpPr>
        <p:spPr>
          <a:xfrm flipV="1">
            <a:off x="7890523" y="5033964"/>
            <a:ext cx="345091" cy="1588"/>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4994923" y="5109914"/>
            <a:ext cx="914400" cy="369332"/>
          </a:xfrm>
          <a:prstGeom prst="rect">
            <a:avLst/>
          </a:prstGeom>
          <a:noFill/>
        </p:spPr>
        <p:txBody>
          <a:bodyPr wrap="square" rtlCol="0">
            <a:spAutoFit/>
          </a:bodyPr>
          <a:lstStyle/>
          <a:p>
            <a:pPr algn="ctr"/>
            <a:r>
              <a:rPr lang="en-US" dirty="0" smtClean="0">
                <a:solidFill>
                  <a:srgbClr val="424456"/>
                </a:solidFill>
              </a:rPr>
              <a:t>[Yes]</a:t>
            </a:r>
            <a:endParaRPr lang="en-US" dirty="0">
              <a:solidFill>
                <a:srgbClr val="424456"/>
              </a:solidFill>
            </a:endParaRPr>
          </a:p>
        </p:txBody>
      </p:sp>
      <p:cxnSp>
        <p:nvCxnSpPr>
          <p:cNvPr id="20" name="Straight Arrow Connector 19"/>
          <p:cNvCxnSpPr>
            <a:endCxn id="14" idx="1"/>
          </p:cNvCxnSpPr>
          <p:nvPr/>
        </p:nvCxnSpPr>
        <p:spPr>
          <a:xfrm>
            <a:off x="5071123" y="5035552"/>
            <a:ext cx="838200" cy="1588"/>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cxnSp>
        <p:nvCxnSpPr>
          <p:cNvPr id="23" name="Elbow Connector 22"/>
          <p:cNvCxnSpPr>
            <a:stCxn id="9" idx="2"/>
            <a:endCxn id="4" idx="2"/>
          </p:cNvCxnSpPr>
          <p:nvPr/>
        </p:nvCxnSpPr>
        <p:spPr>
          <a:xfrm rot="5400000" flipH="1">
            <a:off x="2993879" y="4368008"/>
            <a:ext cx="230188" cy="2324100"/>
          </a:xfrm>
          <a:prstGeom prst="bentConnector3">
            <a:avLst>
              <a:gd name="adj1" fmla="val -181708"/>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271023" y="5645152"/>
            <a:ext cx="914400" cy="369332"/>
          </a:xfrm>
          <a:prstGeom prst="rect">
            <a:avLst/>
          </a:prstGeom>
          <a:noFill/>
        </p:spPr>
        <p:txBody>
          <a:bodyPr wrap="square" rtlCol="0">
            <a:spAutoFit/>
          </a:bodyPr>
          <a:lstStyle/>
          <a:p>
            <a:pPr algn="ctr"/>
            <a:r>
              <a:rPr lang="en-US" dirty="0" smtClean="0">
                <a:solidFill>
                  <a:srgbClr val="424456"/>
                </a:solidFill>
              </a:rPr>
              <a:t>[No]</a:t>
            </a:r>
            <a:endParaRPr lang="en-US" dirty="0">
              <a:solidFill>
                <a:srgbClr val="424456"/>
              </a:solidFill>
            </a:endParaRPr>
          </a:p>
        </p:txBody>
      </p:sp>
      <p:sp>
        <p:nvSpPr>
          <p:cNvPr id="17" name="Content Placeholder 2"/>
          <p:cNvSpPr txBox="1">
            <a:spLocks/>
          </p:cNvSpPr>
          <p:nvPr/>
        </p:nvSpPr>
        <p:spPr>
          <a:xfrm>
            <a:off x="457199" y="2209800"/>
            <a:ext cx="8686801" cy="1789176"/>
          </a:xfrm>
          <a:prstGeom prst="rect">
            <a:avLst/>
          </a:prstGeom>
        </p:spPr>
        <p:txBody>
          <a:bodyPr vert="horz">
            <a:normAutofit/>
          </a:bodyPr>
          <a:lstStyle/>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Decisions points (branches)</a:t>
            </a:r>
            <a:r>
              <a:rPr kumimoji="0" lang="en-US" sz="2400" b="0" i="0" u="none" strike="noStrike" kern="1200" cap="none" spc="0" normalizeH="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are written as diamonds</a:t>
            </a:r>
          </a:p>
          <a:p>
            <a:pPr marL="658368" marR="0" lvl="1" indent="-246888" algn="l" defTabSz="914400" rtl="0" eaLnBrk="1" fontAlgn="auto" latinLnBrk="0" hangingPunct="1">
              <a:lnSpc>
                <a:spcPct val="100000"/>
              </a:lnSpc>
              <a:spcBef>
                <a:spcPts val="300"/>
              </a:spcBef>
              <a:spcAft>
                <a:spcPts val="0"/>
              </a:spcAft>
              <a:buClr>
                <a:schemeClr val="accent2"/>
              </a:buClr>
              <a:buSzTx/>
              <a:buFont typeface="Georgia"/>
              <a:buChar char="▫"/>
              <a:tabLst/>
              <a:defRPr/>
            </a:pPr>
            <a:r>
              <a:rPr kumimoji="0" lang="en-US" sz="2400" b="0" i="0" u="none" strike="noStrike" kern="1200" cap="none" spc="0" normalizeH="0" baseline="0" noProof="0" dirty="0" smtClean="0">
                <a:ln>
                  <a:noFill/>
                </a:ln>
                <a:solidFill>
                  <a:schemeClr val="accent2"/>
                </a:solidFill>
                <a:effectLst/>
                <a:uLnTx/>
                <a:uFillTx/>
                <a:latin typeface="+mn-lt"/>
                <a:ea typeface="+mn-ea"/>
                <a:cs typeface="+mn-cs"/>
              </a:rPr>
              <a:t>A Branch</a:t>
            </a:r>
            <a:r>
              <a:rPr kumimoji="0" lang="en-US" sz="2400" b="0" i="0" u="none" strike="noStrike" kern="1200" cap="none" spc="0" normalizeH="0" noProof="0" dirty="0" smtClean="0">
                <a:ln>
                  <a:noFill/>
                </a:ln>
                <a:solidFill>
                  <a:schemeClr val="accent2"/>
                </a:solidFill>
                <a:effectLst/>
                <a:uLnTx/>
                <a:uFillTx/>
                <a:latin typeface="+mn-lt"/>
                <a:ea typeface="+mn-ea"/>
                <a:cs typeface="+mn-cs"/>
              </a:rPr>
              <a:t> </a:t>
            </a:r>
            <a:r>
              <a:rPr kumimoji="0" lang="en-US" sz="2400" b="0" i="0" u="none" strike="noStrike" kern="1200" cap="none" spc="0" normalizeH="0" baseline="0" noProof="0" dirty="0" smtClean="0">
                <a:ln>
                  <a:noFill/>
                </a:ln>
                <a:solidFill>
                  <a:schemeClr val="accent2"/>
                </a:solidFill>
                <a:effectLst/>
                <a:uLnTx/>
                <a:uFillTx/>
                <a:latin typeface="+mn-lt"/>
                <a:ea typeface="+mn-ea"/>
                <a:cs typeface="+mn-cs"/>
              </a:rPr>
              <a:t>has an </a:t>
            </a:r>
            <a:r>
              <a:rPr kumimoji="0" lang="en-US" sz="2400" b="0" i="1" u="none" strike="noStrike" kern="1200" cap="none" spc="0" normalizeH="0" baseline="0" noProof="0" dirty="0" smtClean="0">
                <a:ln>
                  <a:noFill/>
                </a:ln>
                <a:solidFill>
                  <a:schemeClr val="accent2"/>
                </a:solidFill>
                <a:effectLst/>
                <a:uLnTx/>
                <a:uFillTx/>
                <a:latin typeface="+mn-lt"/>
                <a:ea typeface="+mn-ea"/>
                <a:cs typeface="+mn-cs"/>
              </a:rPr>
              <a:t>optional </a:t>
            </a:r>
            <a:r>
              <a:rPr kumimoji="0" lang="en-US" sz="2400" b="0" i="0" u="none" strike="noStrike" kern="1200" cap="none" spc="0" normalizeH="0" baseline="0" noProof="0" dirty="0" smtClean="0">
                <a:ln>
                  <a:noFill/>
                </a:ln>
                <a:solidFill>
                  <a:schemeClr val="accent2"/>
                </a:solidFill>
                <a:effectLst/>
                <a:uLnTx/>
                <a:uFillTx/>
                <a:latin typeface="+mn-lt"/>
                <a:ea typeface="+mn-ea"/>
                <a:cs typeface="+mn-cs"/>
              </a:rPr>
              <a:t>description</a:t>
            </a:r>
          </a:p>
          <a:p>
            <a:pPr marL="658368" marR="0" lvl="1" indent="-246888" algn="l" defTabSz="914400" rtl="0" eaLnBrk="1" fontAlgn="auto" latinLnBrk="0" hangingPunct="1">
              <a:lnSpc>
                <a:spcPct val="100000"/>
              </a:lnSpc>
              <a:spcBef>
                <a:spcPts val="300"/>
              </a:spcBef>
              <a:spcAft>
                <a:spcPts val="0"/>
              </a:spcAft>
              <a:buClr>
                <a:schemeClr val="accent2"/>
              </a:buClr>
              <a:buSzTx/>
              <a:buFont typeface="Georgia"/>
              <a:buChar char="▫"/>
              <a:tabLst/>
              <a:defRPr/>
            </a:pPr>
            <a:r>
              <a:rPr kumimoji="0" lang="en-US" sz="2400" b="0" i="0" u="none" strike="noStrike" kern="1200" cap="none" spc="0" normalizeH="0" baseline="0" noProof="0" dirty="0" smtClean="0">
                <a:ln>
                  <a:noFill/>
                </a:ln>
                <a:solidFill>
                  <a:schemeClr val="accent2"/>
                </a:solidFill>
                <a:effectLst/>
                <a:uLnTx/>
                <a:uFillTx/>
                <a:latin typeface="+mn-lt"/>
                <a:ea typeface="+mn-ea"/>
                <a:cs typeface="+mn-cs"/>
              </a:rPr>
              <a:t>Transitions out of a branch</a:t>
            </a:r>
            <a:r>
              <a:rPr kumimoji="0" lang="en-US" sz="2400" b="0" i="0" u="none" strike="noStrike" kern="1200" cap="none" spc="0" normalizeH="0" noProof="0" dirty="0" smtClean="0">
                <a:ln>
                  <a:noFill/>
                </a:ln>
                <a:solidFill>
                  <a:schemeClr val="accent2"/>
                </a:solidFill>
                <a:effectLst/>
                <a:uLnTx/>
                <a:uFillTx/>
                <a:latin typeface="+mn-lt"/>
                <a:ea typeface="+mn-ea"/>
                <a:cs typeface="+mn-cs"/>
              </a:rPr>
              <a:t> </a:t>
            </a:r>
            <a:r>
              <a:rPr kumimoji="0" lang="en-US" sz="2400" b="0" i="0" u="none" strike="noStrike" kern="1200" cap="none" spc="0" normalizeH="0" baseline="0" noProof="0" dirty="0" smtClean="0">
                <a:ln>
                  <a:noFill/>
                </a:ln>
                <a:solidFill>
                  <a:schemeClr val="accent2"/>
                </a:solidFill>
                <a:effectLst/>
                <a:uLnTx/>
                <a:uFillTx/>
                <a:latin typeface="+mn-lt"/>
                <a:ea typeface="+mn-ea"/>
                <a:cs typeface="+mn-cs"/>
              </a:rPr>
              <a:t>are labeled</a:t>
            </a:r>
            <a:r>
              <a:rPr kumimoji="0" lang="en-US" sz="2400" b="0" i="0" u="none" strike="noStrike" kern="1200" cap="none" spc="0" normalizeH="0" noProof="0" dirty="0" smtClean="0">
                <a:ln>
                  <a:noFill/>
                </a:ln>
                <a:solidFill>
                  <a:schemeClr val="accent2"/>
                </a:solidFill>
                <a:effectLst/>
                <a:uLnTx/>
                <a:uFillTx/>
                <a:latin typeface="+mn-lt"/>
                <a:ea typeface="+mn-ea"/>
                <a:cs typeface="+mn-cs"/>
              </a:rPr>
              <a:t> (guard conditions)</a:t>
            </a:r>
            <a:endParaRPr kumimoji="0" lang="en-US" sz="2400" b="0" i="0" u="none" strike="noStrike" kern="1200" cap="none" spc="0" normalizeH="0" baseline="0" noProof="0" dirty="0" smtClean="0">
              <a:ln>
                <a:noFill/>
              </a:ln>
              <a:solidFill>
                <a:schemeClr val="accent2"/>
              </a:solidFill>
              <a:effectLst/>
              <a:uLnTx/>
              <a:uFillTx/>
              <a:latin typeface="+mn-lt"/>
              <a:ea typeface="+mn-ea"/>
              <a:cs typeface="+mn-cs"/>
            </a:endParaRPr>
          </a:p>
          <a:p>
            <a:pPr marL="658368" marR="0" lvl="1" indent="-246888" algn="l" defTabSz="914400" rtl="0" eaLnBrk="1" fontAlgn="auto" latinLnBrk="0" hangingPunct="1">
              <a:lnSpc>
                <a:spcPct val="100000"/>
              </a:lnSpc>
              <a:spcBef>
                <a:spcPts val="300"/>
              </a:spcBef>
              <a:spcAft>
                <a:spcPts val="0"/>
              </a:spcAft>
              <a:buClr>
                <a:schemeClr val="accent2"/>
              </a:buClr>
              <a:buSzTx/>
              <a:buFont typeface="Georgia"/>
              <a:buChar char="▫"/>
              <a:tabLst/>
              <a:defRPr/>
            </a:pPr>
            <a:endParaRPr kumimoji="0" lang="en-US" sz="2600" b="0" i="0" u="none" strike="noStrike" kern="1200" cap="none" spc="0" normalizeH="0" baseline="0" noProof="0" dirty="0">
              <a:ln>
                <a:noFill/>
              </a:ln>
              <a:solidFill>
                <a:schemeClr val="accent2"/>
              </a:solidFill>
              <a:effectLst/>
              <a:uLnTx/>
              <a:uFillTx/>
              <a:latin typeface="+mn-lt"/>
              <a:ea typeface="+mn-ea"/>
              <a:cs typeface="+mn-cs"/>
            </a:endParaRPr>
          </a:p>
        </p:txBody>
      </p:sp>
      <p:sp>
        <p:nvSpPr>
          <p:cNvPr id="19" name="TextBox 18"/>
          <p:cNvSpPr txBox="1"/>
          <p:nvPr/>
        </p:nvSpPr>
        <p:spPr>
          <a:xfrm>
            <a:off x="3813823" y="3814310"/>
            <a:ext cx="914400" cy="369332"/>
          </a:xfrm>
          <a:prstGeom prst="rect">
            <a:avLst/>
          </a:prstGeom>
          <a:noFill/>
        </p:spPr>
        <p:txBody>
          <a:bodyPr wrap="square" rtlCol="0">
            <a:spAutoFit/>
          </a:bodyPr>
          <a:lstStyle/>
          <a:p>
            <a:pPr algn="ctr"/>
            <a:r>
              <a:rPr lang="en-US" dirty="0" smtClean="0">
                <a:solidFill>
                  <a:srgbClr val="FF0000"/>
                </a:solidFill>
              </a:rPr>
              <a:t>Branch</a:t>
            </a:r>
            <a:endParaRPr lang="en-US" dirty="0">
              <a:solidFill>
                <a:srgbClr val="FF0000"/>
              </a:solidFill>
            </a:endParaRPr>
          </a:p>
        </p:txBody>
      </p:sp>
      <p:sp>
        <p:nvSpPr>
          <p:cNvPr id="21" name="TextBox 20"/>
          <p:cNvSpPr txBox="1"/>
          <p:nvPr/>
        </p:nvSpPr>
        <p:spPr>
          <a:xfrm>
            <a:off x="4994923" y="5645152"/>
            <a:ext cx="1710677" cy="646331"/>
          </a:xfrm>
          <a:prstGeom prst="rect">
            <a:avLst/>
          </a:prstGeom>
          <a:noFill/>
        </p:spPr>
        <p:txBody>
          <a:bodyPr wrap="square" rtlCol="0">
            <a:spAutoFit/>
          </a:bodyPr>
          <a:lstStyle/>
          <a:p>
            <a:pPr algn="ctr"/>
            <a:r>
              <a:rPr lang="en-US" dirty="0" smtClean="0">
                <a:solidFill>
                  <a:srgbClr val="FF0000"/>
                </a:solidFill>
              </a:rPr>
              <a:t>Guard </a:t>
            </a:r>
            <a:r>
              <a:rPr lang="en-US" dirty="0" smtClean="0">
                <a:solidFill>
                  <a:srgbClr val="FF0000"/>
                </a:solidFill>
              </a:rPr>
              <a:t>Conditions</a:t>
            </a:r>
            <a:endParaRPr lang="en-US" dirty="0">
              <a:solidFill>
                <a:srgbClr val="FF0000"/>
              </a:solidFill>
            </a:endParaRP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Activity Diagrams</a:t>
            </a:r>
            <a:endParaRPr lang="en-US" dirty="0"/>
          </a:p>
        </p:txBody>
      </p:sp>
      <p:sp>
        <p:nvSpPr>
          <p:cNvPr id="4" name="Rounded Rectangle 3"/>
          <p:cNvSpPr/>
          <p:nvPr/>
        </p:nvSpPr>
        <p:spPr>
          <a:xfrm>
            <a:off x="914401" y="4959352"/>
            <a:ext cx="1981200" cy="762000"/>
          </a:xfrm>
          <a:prstGeom prst="roundRect">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424456"/>
                </a:solidFill>
              </a:rPr>
              <a:t>Make Breakfast</a:t>
            </a:r>
            <a:endParaRPr lang="en-US" dirty="0">
              <a:solidFill>
                <a:srgbClr val="424456"/>
              </a:solidFill>
            </a:endParaRPr>
          </a:p>
        </p:txBody>
      </p:sp>
      <p:cxnSp>
        <p:nvCxnSpPr>
          <p:cNvPr id="6" name="Straight Arrow Connector 5"/>
          <p:cNvCxnSpPr>
            <a:stCxn id="4" idx="3"/>
          </p:cNvCxnSpPr>
          <p:nvPr/>
        </p:nvCxnSpPr>
        <p:spPr>
          <a:xfrm>
            <a:off x="2895601" y="5340352"/>
            <a:ext cx="381000" cy="3176"/>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304801" y="5191128"/>
            <a:ext cx="3048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a:stCxn id="10" idx="6"/>
            <a:endCxn id="4" idx="1"/>
          </p:cNvCxnSpPr>
          <p:nvPr/>
        </p:nvCxnSpPr>
        <p:spPr>
          <a:xfrm flipV="1">
            <a:off x="609601" y="5340352"/>
            <a:ext cx="304800" cy="3176"/>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8344504" y="5081324"/>
            <a:ext cx="535032" cy="521232"/>
          </a:xfrm>
          <a:prstGeom prst="ellipse">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8464259" y="5190693"/>
            <a:ext cx="3048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6018213" y="4962528"/>
            <a:ext cx="1981200" cy="762000"/>
          </a:xfrm>
          <a:prstGeom prst="roundRect">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424456"/>
                </a:solidFill>
              </a:rPr>
              <a:t>Leave House</a:t>
            </a:r>
            <a:endParaRPr lang="en-US" dirty="0">
              <a:solidFill>
                <a:srgbClr val="424456"/>
              </a:solidFill>
            </a:endParaRPr>
          </a:p>
        </p:txBody>
      </p:sp>
      <p:cxnSp>
        <p:nvCxnSpPr>
          <p:cNvPr id="15" name="Straight Arrow Connector 14"/>
          <p:cNvCxnSpPr>
            <a:stCxn id="14" idx="3"/>
            <a:endCxn id="12" idx="2"/>
          </p:cNvCxnSpPr>
          <p:nvPr/>
        </p:nvCxnSpPr>
        <p:spPr>
          <a:xfrm flipV="1">
            <a:off x="7999413" y="5341940"/>
            <a:ext cx="345091" cy="1588"/>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14" idx="1"/>
          </p:cNvCxnSpPr>
          <p:nvPr/>
        </p:nvCxnSpPr>
        <p:spPr>
          <a:xfrm>
            <a:off x="5637213" y="5341940"/>
            <a:ext cx="381000" cy="1588"/>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rot="5400000">
            <a:off x="2287589" y="5411788"/>
            <a:ext cx="1979612" cy="1588"/>
          </a:xfrm>
          <a:prstGeom prst="line">
            <a:avLst/>
          </a:prstGeom>
          <a:ln w="63500"/>
        </p:spPr>
        <p:style>
          <a:lnRef idx="2">
            <a:schemeClr val="accent1"/>
          </a:lnRef>
          <a:fillRef idx="0">
            <a:schemeClr val="accent1"/>
          </a:fillRef>
          <a:effectRef idx="1">
            <a:schemeClr val="accent1"/>
          </a:effectRef>
          <a:fontRef idx="minor">
            <a:schemeClr val="tx1"/>
          </a:fontRef>
        </p:style>
      </p:cxnSp>
      <p:sp>
        <p:nvSpPr>
          <p:cNvPr id="30" name="Rounded Rectangle 29"/>
          <p:cNvSpPr/>
          <p:nvPr/>
        </p:nvSpPr>
        <p:spPr>
          <a:xfrm>
            <a:off x="3657601" y="4425952"/>
            <a:ext cx="1676400" cy="762000"/>
          </a:xfrm>
          <a:prstGeom prst="roundRect">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424456"/>
                </a:solidFill>
              </a:rPr>
              <a:t>Eat Breakfast</a:t>
            </a:r>
            <a:endParaRPr lang="en-US" dirty="0">
              <a:solidFill>
                <a:srgbClr val="424456"/>
              </a:solidFill>
            </a:endParaRPr>
          </a:p>
        </p:txBody>
      </p:sp>
      <p:sp>
        <p:nvSpPr>
          <p:cNvPr id="31" name="Rounded Rectangle 30"/>
          <p:cNvSpPr/>
          <p:nvPr/>
        </p:nvSpPr>
        <p:spPr>
          <a:xfrm>
            <a:off x="3657601" y="5641182"/>
            <a:ext cx="1676400" cy="762000"/>
          </a:xfrm>
          <a:prstGeom prst="roundRect">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424456"/>
                </a:solidFill>
              </a:rPr>
              <a:t>Read Paper</a:t>
            </a:r>
            <a:endParaRPr lang="en-US" dirty="0">
              <a:solidFill>
                <a:srgbClr val="424456"/>
              </a:solidFill>
            </a:endParaRPr>
          </a:p>
        </p:txBody>
      </p:sp>
      <p:cxnSp>
        <p:nvCxnSpPr>
          <p:cNvPr id="34" name="Straight Connector 33"/>
          <p:cNvCxnSpPr/>
          <p:nvPr/>
        </p:nvCxnSpPr>
        <p:spPr>
          <a:xfrm rot="5400000">
            <a:off x="4648201" y="5411788"/>
            <a:ext cx="1979612" cy="1588"/>
          </a:xfrm>
          <a:prstGeom prst="line">
            <a:avLst/>
          </a:prstGeom>
          <a:ln w="63500"/>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endCxn id="30" idx="1"/>
          </p:cNvCxnSpPr>
          <p:nvPr/>
        </p:nvCxnSpPr>
        <p:spPr>
          <a:xfrm>
            <a:off x="3314701" y="4806952"/>
            <a:ext cx="342900" cy="1588"/>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endCxn id="31" idx="1"/>
          </p:cNvCxnSpPr>
          <p:nvPr/>
        </p:nvCxnSpPr>
        <p:spPr>
          <a:xfrm>
            <a:off x="3278189" y="6022182"/>
            <a:ext cx="379412" cy="1588"/>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5334001" y="4808540"/>
            <a:ext cx="304800" cy="3176"/>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5334001" y="6023770"/>
            <a:ext cx="304800" cy="3176"/>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45" name="Content Placeholder 2"/>
          <p:cNvSpPr>
            <a:spLocks noGrp="1"/>
          </p:cNvSpPr>
          <p:nvPr>
            <p:ph idx="1"/>
          </p:nvPr>
        </p:nvSpPr>
        <p:spPr>
          <a:xfrm>
            <a:off x="304801" y="2249424"/>
            <a:ext cx="8763000" cy="1636776"/>
          </a:xfrm>
        </p:spPr>
        <p:txBody>
          <a:bodyPr>
            <a:normAutofit/>
          </a:bodyPr>
          <a:lstStyle/>
          <a:p>
            <a:r>
              <a:rPr lang="en-US" sz="2400" dirty="0" smtClean="0"/>
              <a:t>Bars (Forks and Joins)</a:t>
            </a:r>
          </a:p>
          <a:p>
            <a:pPr lvl="1"/>
            <a:r>
              <a:rPr lang="en-US" sz="2400" dirty="0" smtClean="0"/>
              <a:t>Used to show that things happen in parallel</a:t>
            </a:r>
          </a:p>
          <a:p>
            <a:pPr lvl="1"/>
            <a:r>
              <a:rPr lang="en-US" sz="2400" dirty="0" smtClean="0"/>
              <a:t>Or to bring together several transitions</a:t>
            </a:r>
          </a:p>
          <a:p>
            <a:pPr lvl="1"/>
            <a:endParaRPr lang="en-US" dirty="0"/>
          </a:p>
        </p:txBody>
      </p:sp>
      <p:sp>
        <p:nvSpPr>
          <p:cNvPr id="46" name="TextBox 45"/>
          <p:cNvSpPr txBox="1"/>
          <p:nvPr/>
        </p:nvSpPr>
        <p:spPr>
          <a:xfrm>
            <a:off x="2819401" y="3823506"/>
            <a:ext cx="914400" cy="369332"/>
          </a:xfrm>
          <a:prstGeom prst="rect">
            <a:avLst/>
          </a:prstGeom>
          <a:noFill/>
        </p:spPr>
        <p:txBody>
          <a:bodyPr wrap="square" rtlCol="0">
            <a:spAutoFit/>
          </a:bodyPr>
          <a:lstStyle/>
          <a:p>
            <a:pPr algn="ctr"/>
            <a:r>
              <a:rPr lang="en-US" dirty="0" smtClean="0">
                <a:solidFill>
                  <a:srgbClr val="FF0000"/>
                </a:solidFill>
              </a:rPr>
              <a:t>Fork</a:t>
            </a:r>
            <a:endParaRPr lang="en-US" dirty="0">
              <a:solidFill>
                <a:srgbClr val="FF0000"/>
              </a:solidFill>
            </a:endParaRPr>
          </a:p>
        </p:txBody>
      </p:sp>
      <p:sp>
        <p:nvSpPr>
          <p:cNvPr id="47" name="TextBox 46"/>
          <p:cNvSpPr txBox="1"/>
          <p:nvPr/>
        </p:nvSpPr>
        <p:spPr>
          <a:xfrm>
            <a:off x="5180013" y="3823506"/>
            <a:ext cx="914400" cy="369332"/>
          </a:xfrm>
          <a:prstGeom prst="rect">
            <a:avLst/>
          </a:prstGeom>
          <a:noFill/>
        </p:spPr>
        <p:txBody>
          <a:bodyPr wrap="square" rtlCol="0">
            <a:spAutoFit/>
          </a:bodyPr>
          <a:lstStyle/>
          <a:p>
            <a:pPr algn="ctr"/>
            <a:r>
              <a:rPr lang="en-US" dirty="0" smtClean="0">
                <a:solidFill>
                  <a:srgbClr val="FF0000"/>
                </a:solidFill>
              </a:rPr>
              <a:t>Join</a:t>
            </a:r>
            <a:endParaRPr lang="en-US" dirty="0">
              <a:solidFill>
                <a:srgbClr val="FF0000"/>
              </a:solidFill>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38200"/>
            <a:ext cx="8229600" cy="1066800"/>
          </a:xfrm>
        </p:spPr>
        <p:txBody>
          <a:bodyPr/>
          <a:lstStyle/>
          <a:p>
            <a:r>
              <a:rPr lang="en-US" dirty="0" smtClean="0"/>
              <a:t>Putting it All Together</a:t>
            </a:r>
            <a:endParaRPr lang="en-US" dirty="0"/>
          </a:p>
        </p:txBody>
      </p:sp>
      <p:sp>
        <p:nvSpPr>
          <p:cNvPr id="4" name="Rounded Rectangle 3"/>
          <p:cNvSpPr/>
          <p:nvPr/>
        </p:nvSpPr>
        <p:spPr>
          <a:xfrm>
            <a:off x="2722423" y="5337065"/>
            <a:ext cx="1465884" cy="538724"/>
          </a:xfrm>
          <a:prstGeom prst="roundRect">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424456"/>
                </a:solidFill>
              </a:rPr>
              <a:t>Make Breakfast</a:t>
            </a:r>
            <a:endParaRPr lang="en-US" sz="1200" dirty="0">
              <a:solidFill>
                <a:srgbClr val="424456"/>
              </a:solidFill>
            </a:endParaRPr>
          </a:p>
        </p:txBody>
      </p:sp>
      <p:cxnSp>
        <p:nvCxnSpPr>
          <p:cNvPr id="6" name="Straight Arrow Connector 5"/>
          <p:cNvCxnSpPr>
            <a:stCxn id="4" idx="3"/>
          </p:cNvCxnSpPr>
          <p:nvPr/>
        </p:nvCxnSpPr>
        <p:spPr>
          <a:xfrm>
            <a:off x="4188307" y="5606427"/>
            <a:ext cx="281901" cy="2245"/>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3" idx="2"/>
            <a:endCxn id="4" idx="0"/>
          </p:cNvCxnSpPr>
          <p:nvPr/>
        </p:nvCxnSpPr>
        <p:spPr>
          <a:xfrm rot="16200000" flipH="1">
            <a:off x="3045148" y="4926848"/>
            <a:ext cx="819638" cy="795"/>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8219933" y="5423297"/>
            <a:ext cx="395869" cy="368504"/>
          </a:xfrm>
          <a:prstGeom prst="ellipse">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3" name="Oval 12"/>
          <p:cNvSpPr/>
          <p:nvPr/>
        </p:nvSpPr>
        <p:spPr>
          <a:xfrm>
            <a:off x="8308540" y="5500620"/>
            <a:ext cx="225521" cy="21548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4" name="Rounded Rectangle 13"/>
          <p:cNvSpPr/>
          <p:nvPr/>
        </p:nvSpPr>
        <p:spPr>
          <a:xfrm>
            <a:off x="6498718" y="5339310"/>
            <a:ext cx="1465884" cy="538724"/>
          </a:xfrm>
          <a:prstGeom prst="roundRect">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424456"/>
                </a:solidFill>
              </a:rPr>
              <a:t>Leave House</a:t>
            </a:r>
            <a:endParaRPr lang="en-US" sz="1200" dirty="0">
              <a:solidFill>
                <a:srgbClr val="424456"/>
              </a:solidFill>
            </a:endParaRPr>
          </a:p>
        </p:txBody>
      </p:sp>
      <p:cxnSp>
        <p:nvCxnSpPr>
          <p:cNvPr id="15" name="Straight Arrow Connector 14"/>
          <p:cNvCxnSpPr>
            <a:stCxn id="14" idx="3"/>
            <a:endCxn id="12" idx="2"/>
          </p:cNvCxnSpPr>
          <p:nvPr/>
        </p:nvCxnSpPr>
        <p:spPr>
          <a:xfrm flipV="1">
            <a:off x="7964602" y="5607549"/>
            <a:ext cx="255332" cy="1123"/>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14" idx="1"/>
          </p:cNvCxnSpPr>
          <p:nvPr/>
        </p:nvCxnSpPr>
        <p:spPr>
          <a:xfrm>
            <a:off x="6216817" y="5607549"/>
            <a:ext cx="281901" cy="1123"/>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rot="5400000">
            <a:off x="3771016" y="5656905"/>
            <a:ext cx="1399559" cy="1175"/>
          </a:xfrm>
          <a:prstGeom prst="line">
            <a:avLst/>
          </a:prstGeom>
          <a:ln w="63500"/>
        </p:spPr>
        <p:style>
          <a:lnRef idx="2">
            <a:schemeClr val="accent1"/>
          </a:lnRef>
          <a:fillRef idx="0">
            <a:schemeClr val="accent1"/>
          </a:fillRef>
          <a:effectRef idx="1">
            <a:schemeClr val="accent1"/>
          </a:effectRef>
          <a:fontRef idx="minor">
            <a:schemeClr val="tx1"/>
          </a:fontRef>
        </p:style>
      </p:cxnSp>
      <p:sp>
        <p:nvSpPr>
          <p:cNvPr id="30" name="Rounded Rectangle 29"/>
          <p:cNvSpPr/>
          <p:nvPr/>
        </p:nvSpPr>
        <p:spPr>
          <a:xfrm>
            <a:off x="4752108" y="4959958"/>
            <a:ext cx="1240363" cy="538724"/>
          </a:xfrm>
          <a:prstGeom prst="roundRect">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424456"/>
                </a:solidFill>
              </a:rPr>
              <a:t>Eat Breakfast</a:t>
            </a:r>
            <a:endParaRPr lang="en-US" sz="1200" dirty="0">
              <a:solidFill>
                <a:srgbClr val="424456"/>
              </a:solidFill>
            </a:endParaRPr>
          </a:p>
        </p:txBody>
      </p:sp>
      <p:sp>
        <p:nvSpPr>
          <p:cNvPr id="31" name="Rounded Rectangle 30"/>
          <p:cNvSpPr/>
          <p:nvPr/>
        </p:nvSpPr>
        <p:spPr>
          <a:xfrm>
            <a:off x="4752108" y="5819109"/>
            <a:ext cx="1240363" cy="538724"/>
          </a:xfrm>
          <a:prstGeom prst="roundRect">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424456"/>
                </a:solidFill>
              </a:rPr>
              <a:t>Read Paper</a:t>
            </a:r>
            <a:endParaRPr lang="en-US" sz="1200" dirty="0">
              <a:solidFill>
                <a:srgbClr val="424456"/>
              </a:solidFill>
            </a:endParaRPr>
          </a:p>
        </p:txBody>
      </p:sp>
      <p:cxnSp>
        <p:nvCxnSpPr>
          <p:cNvPr id="34" name="Straight Connector 33"/>
          <p:cNvCxnSpPr/>
          <p:nvPr/>
        </p:nvCxnSpPr>
        <p:spPr>
          <a:xfrm rot="5400000">
            <a:off x="5517625" y="5656905"/>
            <a:ext cx="1399559" cy="1175"/>
          </a:xfrm>
          <a:prstGeom prst="line">
            <a:avLst/>
          </a:prstGeom>
          <a:ln w="63500"/>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endCxn id="30" idx="1"/>
          </p:cNvCxnSpPr>
          <p:nvPr/>
        </p:nvCxnSpPr>
        <p:spPr>
          <a:xfrm>
            <a:off x="4498398" y="5229320"/>
            <a:ext cx="253711" cy="1123"/>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endCxn id="31" idx="1"/>
          </p:cNvCxnSpPr>
          <p:nvPr/>
        </p:nvCxnSpPr>
        <p:spPr>
          <a:xfrm>
            <a:off x="4471383" y="6088471"/>
            <a:ext cx="280726" cy="1123"/>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5992472" y="5230443"/>
            <a:ext cx="225521" cy="2245"/>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5992472" y="6089594"/>
            <a:ext cx="225521" cy="2245"/>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22" name="Rounded Rectangle 21"/>
          <p:cNvSpPr/>
          <p:nvPr/>
        </p:nvSpPr>
        <p:spPr>
          <a:xfrm>
            <a:off x="860876" y="2685204"/>
            <a:ext cx="1465884" cy="538724"/>
          </a:xfrm>
          <a:prstGeom prst="roundRect">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424456"/>
                </a:solidFill>
              </a:rPr>
              <a:t>Doze</a:t>
            </a:r>
            <a:endParaRPr lang="en-US" sz="1200" dirty="0">
              <a:solidFill>
                <a:srgbClr val="424456"/>
              </a:solidFill>
            </a:endParaRPr>
          </a:p>
        </p:txBody>
      </p:sp>
      <p:cxnSp>
        <p:nvCxnSpPr>
          <p:cNvPr id="23" name="Straight Arrow Connector 22"/>
          <p:cNvCxnSpPr>
            <a:stCxn id="22" idx="3"/>
            <a:endCxn id="24" idx="1"/>
          </p:cNvCxnSpPr>
          <p:nvPr/>
        </p:nvCxnSpPr>
        <p:spPr>
          <a:xfrm>
            <a:off x="2326760" y="2954566"/>
            <a:ext cx="394661" cy="1123"/>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24" name="Diamond 23"/>
          <p:cNvSpPr/>
          <p:nvPr/>
        </p:nvSpPr>
        <p:spPr>
          <a:xfrm>
            <a:off x="2721421" y="2524710"/>
            <a:ext cx="1183983" cy="861958"/>
          </a:xfrm>
          <a:prstGeom prst="diamond">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rgbClr val="424456"/>
                </a:solidFill>
              </a:rPr>
              <a:t>Alarm gone off?</a:t>
            </a:r>
            <a:endParaRPr lang="en-US" sz="1100" dirty="0">
              <a:solidFill>
                <a:srgbClr val="424456"/>
              </a:solidFill>
            </a:endParaRPr>
          </a:p>
        </p:txBody>
      </p:sp>
      <p:sp>
        <p:nvSpPr>
          <p:cNvPr id="25" name="Oval 24"/>
          <p:cNvSpPr/>
          <p:nvPr/>
        </p:nvSpPr>
        <p:spPr>
          <a:xfrm>
            <a:off x="409835" y="2849067"/>
            <a:ext cx="225521" cy="21548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cxnSp>
        <p:nvCxnSpPr>
          <p:cNvPr id="26" name="Straight Arrow Connector 25"/>
          <p:cNvCxnSpPr>
            <a:stCxn id="25" idx="6"/>
            <a:endCxn id="22" idx="1"/>
          </p:cNvCxnSpPr>
          <p:nvPr/>
        </p:nvCxnSpPr>
        <p:spPr>
          <a:xfrm flipV="1">
            <a:off x="635356" y="2954566"/>
            <a:ext cx="225521" cy="2245"/>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32" name="Rounded Rectangle 31"/>
          <p:cNvSpPr/>
          <p:nvPr/>
        </p:nvSpPr>
        <p:spPr>
          <a:xfrm>
            <a:off x="6245007" y="2685203"/>
            <a:ext cx="1465884" cy="538724"/>
          </a:xfrm>
          <a:prstGeom prst="roundRect">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424456"/>
                </a:solidFill>
              </a:rPr>
              <a:t>Get Dressed</a:t>
            </a:r>
            <a:endParaRPr lang="en-US" sz="1200" dirty="0">
              <a:solidFill>
                <a:srgbClr val="424456"/>
              </a:solidFill>
            </a:endParaRPr>
          </a:p>
        </p:txBody>
      </p:sp>
      <p:sp>
        <p:nvSpPr>
          <p:cNvPr id="39" name="TextBox 38"/>
          <p:cNvSpPr txBox="1"/>
          <p:nvPr/>
        </p:nvSpPr>
        <p:spPr>
          <a:xfrm>
            <a:off x="3736263" y="2555771"/>
            <a:ext cx="676562" cy="276999"/>
          </a:xfrm>
          <a:prstGeom prst="rect">
            <a:avLst/>
          </a:prstGeom>
          <a:noFill/>
        </p:spPr>
        <p:txBody>
          <a:bodyPr wrap="square" rtlCol="0">
            <a:spAutoFit/>
          </a:bodyPr>
          <a:lstStyle/>
          <a:p>
            <a:pPr algn="ctr"/>
            <a:r>
              <a:rPr lang="en-US" sz="1200" dirty="0" smtClean="0">
                <a:solidFill>
                  <a:srgbClr val="424456"/>
                </a:solidFill>
              </a:rPr>
              <a:t>[Yes]</a:t>
            </a:r>
            <a:endParaRPr lang="en-US" sz="1200" dirty="0">
              <a:solidFill>
                <a:srgbClr val="424456"/>
              </a:solidFill>
            </a:endParaRPr>
          </a:p>
        </p:txBody>
      </p:sp>
      <p:cxnSp>
        <p:nvCxnSpPr>
          <p:cNvPr id="40" name="Straight Arrow Connector 39"/>
          <p:cNvCxnSpPr/>
          <p:nvPr/>
        </p:nvCxnSpPr>
        <p:spPr>
          <a:xfrm>
            <a:off x="5963106" y="2956811"/>
            <a:ext cx="281901" cy="1588"/>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cxnSp>
        <p:nvCxnSpPr>
          <p:cNvPr id="41" name="Elbow Connector 40"/>
          <p:cNvCxnSpPr>
            <a:stCxn id="24" idx="2"/>
            <a:endCxn id="22" idx="2"/>
          </p:cNvCxnSpPr>
          <p:nvPr/>
        </p:nvCxnSpPr>
        <p:spPr>
          <a:xfrm rot="5400000" flipH="1">
            <a:off x="2372245" y="2445501"/>
            <a:ext cx="162740" cy="1719594"/>
          </a:xfrm>
          <a:prstGeom prst="bentConnector3">
            <a:avLst>
              <a:gd name="adj1" fmla="val -181708"/>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3313412" y="3386668"/>
            <a:ext cx="676562" cy="276999"/>
          </a:xfrm>
          <a:prstGeom prst="rect">
            <a:avLst/>
          </a:prstGeom>
          <a:noFill/>
        </p:spPr>
        <p:txBody>
          <a:bodyPr wrap="square" rtlCol="0">
            <a:spAutoFit/>
          </a:bodyPr>
          <a:lstStyle/>
          <a:p>
            <a:pPr algn="ctr"/>
            <a:r>
              <a:rPr lang="en-US" sz="1200" dirty="0" smtClean="0">
                <a:solidFill>
                  <a:srgbClr val="424456"/>
                </a:solidFill>
              </a:rPr>
              <a:t>[No]</a:t>
            </a:r>
            <a:endParaRPr lang="en-US" sz="1200" dirty="0">
              <a:solidFill>
                <a:srgbClr val="424456"/>
              </a:solidFill>
            </a:endParaRPr>
          </a:p>
        </p:txBody>
      </p:sp>
      <p:sp>
        <p:nvSpPr>
          <p:cNvPr id="43" name="Rounded Rectangle 42"/>
          <p:cNvSpPr/>
          <p:nvPr/>
        </p:nvSpPr>
        <p:spPr>
          <a:xfrm>
            <a:off x="2721628" y="3978703"/>
            <a:ext cx="1465884" cy="538724"/>
          </a:xfrm>
          <a:prstGeom prst="roundRect">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424456"/>
                </a:solidFill>
              </a:rPr>
              <a:t>Go Downstairs</a:t>
            </a:r>
            <a:endParaRPr lang="en-US" sz="1200" dirty="0">
              <a:solidFill>
                <a:srgbClr val="424456"/>
              </a:solidFill>
            </a:endParaRPr>
          </a:p>
        </p:txBody>
      </p:sp>
      <p:cxnSp>
        <p:nvCxnSpPr>
          <p:cNvPr id="46" name="Shape 45"/>
          <p:cNvCxnSpPr>
            <a:stCxn id="32" idx="2"/>
            <a:endCxn id="43" idx="3"/>
          </p:cNvCxnSpPr>
          <p:nvPr/>
        </p:nvCxnSpPr>
        <p:spPr>
          <a:xfrm rot="5400000">
            <a:off x="5070662" y="2340778"/>
            <a:ext cx="1024138" cy="2790437"/>
          </a:xfrm>
          <a:prstGeom prst="bentConnector2">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49" name="Rounded Rectangle 48"/>
          <p:cNvSpPr/>
          <p:nvPr/>
        </p:nvSpPr>
        <p:spPr>
          <a:xfrm>
            <a:off x="4498398" y="2687449"/>
            <a:ext cx="1465884" cy="538724"/>
          </a:xfrm>
          <a:prstGeom prst="roundRect">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424456"/>
                </a:solidFill>
              </a:rPr>
              <a:t>Get Up</a:t>
            </a:r>
            <a:endParaRPr lang="en-US" sz="1200" dirty="0">
              <a:solidFill>
                <a:srgbClr val="424456"/>
              </a:solidFill>
            </a:endParaRPr>
          </a:p>
        </p:txBody>
      </p:sp>
      <p:cxnSp>
        <p:nvCxnSpPr>
          <p:cNvPr id="53" name="Straight Arrow Connector 52"/>
          <p:cNvCxnSpPr>
            <a:endCxn id="49" idx="1"/>
          </p:cNvCxnSpPr>
          <p:nvPr/>
        </p:nvCxnSpPr>
        <p:spPr>
          <a:xfrm>
            <a:off x="3906406" y="2952978"/>
            <a:ext cx="591992" cy="3833"/>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304800" y="1905000"/>
            <a:ext cx="8534400" cy="2819400"/>
          </a:xfrm>
          <a:prstGeom prst="rect">
            <a:avLst/>
          </a:prstGeom>
          <a:noFill/>
          <a:ln w="19050">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p:cNvSpPr/>
          <p:nvPr/>
        </p:nvSpPr>
        <p:spPr>
          <a:xfrm>
            <a:off x="304800" y="4724400"/>
            <a:ext cx="8534400" cy="1905000"/>
          </a:xfrm>
          <a:prstGeom prst="rect">
            <a:avLst/>
          </a:prstGeom>
          <a:noFill/>
          <a:ln w="19050">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04800" y="838200"/>
            <a:ext cx="8229600" cy="1066800"/>
          </a:xfrm>
        </p:spPr>
        <p:txBody>
          <a:bodyPr/>
          <a:lstStyle/>
          <a:p>
            <a:r>
              <a:rPr lang="en-US" dirty="0" smtClean="0"/>
              <a:t>Adding </a:t>
            </a:r>
            <a:r>
              <a:rPr lang="en-US" dirty="0" err="1" smtClean="0"/>
              <a:t>Swimlanes</a:t>
            </a:r>
            <a:endParaRPr lang="en-US" dirty="0"/>
          </a:p>
        </p:txBody>
      </p:sp>
      <p:sp>
        <p:nvSpPr>
          <p:cNvPr id="4" name="Rounded Rectangle 3"/>
          <p:cNvSpPr/>
          <p:nvPr/>
        </p:nvSpPr>
        <p:spPr>
          <a:xfrm>
            <a:off x="2722423" y="5337065"/>
            <a:ext cx="1465884" cy="538724"/>
          </a:xfrm>
          <a:prstGeom prst="roundRect">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424456"/>
                </a:solidFill>
              </a:rPr>
              <a:t>Make Breakfast</a:t>
            </a:r>
            <a:endParaRPr lang="en-US" sz="1200" dirty="0">
              <a:solidFill>
                <a:srgbClr val="424456"/>
              </a:solidFill>
            </a:endParaRPr>
          </a:p>
        </p:txBody>
      </p:sp>
      <p:cxnSp>
        <p:nvCxnSpPr>
          <p:cNvPr id="6" name="Straight Arrow Connector 5"/>
          <p:cNvCxnSpPr>
            <a:stCxn id="4" idx="3"/>
          </p:cNvCxnSpPr>
          <p:nvPr/>
        </p:nvCxnSpPr>
        <p:spPr>
          <a:xfrm>
            <a:off x="4188307" y="5606427"/>
            <a:ext cx="281901" cy="2245"/>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3" idx="2"/>
            <a:endCxn id="4" idx="0"/>
          </p:cNvCxnSpPr>
          <p:nvPr/>
        </p:nvCxnSpPr>
        <p:spPr>
          <a:xfrm rot="16200000" flipH="1">
            <a:off x="3045148" y="4926848"/>
            <a:ext cx="819638" cy="795"/>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8219933" y="5423297"/>
            <a:ext cx="395869" cy="368504"/>
          </a:xfrm>
          <a:prstGeom prst="ellipse">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3" name="Oval 12"/>
          <p:cNvSpPr/>
          <p:nvPr/>
        </p:nvSpPr>
        <p:spPr>
          <a:xfrm>
            <a:off x="8308540" y="5500620"/>
            <a:ext cx="225521" cy="21548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4" name="Rounded Rectangle 13"/>
          <p:cNvSpPr/>
          <p:nvPr/>
        </p:nvSpPr>
        <p:spPr>
          <a:xfrm>
            <a:off x="6498718" y="5339310"/>
            <a:ext cx="1465884" cy="538724"/>
          </a:xfrm>
          <a:prstGeom prst="roundRect">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424456"/>
                </a:solidFill>
              </a:rPr>
              <a:t>Leave House</a:t>
            </a:r>
            <a:endParaRPr lang="en-US" sz="1200" dirty="0">
              <a:solidFill>
                <a:srgbClr val="424456"/>
              </a:solidFill>
            </a:endParaRPr>
          </a:p>
        </p:txBody>
      </p:sp>
      <p:cxnSp>
        <p:nvCxnSpPr>
          <p:cNvPr id="15" name="Straight Arrow Connector 14"/>
          <p:cNvCxnSpPr>
            <a:stCxn id="14" idx="3"/>
            <a:endCxn id="12" idx="2"/>
          </p:cNvCxnSpPr>
          <p:nvPr/>
        </p:nvCxnSpPr>
        <p:spPr>
          <a:xfrm flipV="1">
            <a:off x="7964602" y="5607549"/>
            <a:ext cx="255332" cy="1123"/>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14" idx="1"/>
          </p:cNvCxnSpPr>
          <p:nvPr/>
        </p:nvCxnSpPr>
        <p:spPr>
          <a:xfrm>
            <a:off x="6216817" y="5607549"/>
            <a:ext cx="281901" cy="1123"/>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rot="5400000">
            <a:off x="3771016" y="5656905"/>
            <a:ext cx="1399559" cy="1175"/>
          </a:xfrm>
          <a:prstGeom prst="line">
            <a:avLst/>
          </a:prstGeom>
          <a:ln w="63500"/>
        </p:spPr>
        <p:style>
          <a:lnRef idx="2">
            <a:schemeClr val="accent1"/>
          </a:lnRef>
          <a:fillRef idx="0">
            <a:schemeClr val="accent1"/>
          </a:fillRef>
          <a:effectRef idx="1">
            <a:schemeClr val="accent1"/>
          </a:effectRef>
          <a:fontRef idx="minor">
            <a:schemeClr val="tx1"/>
          </a:fontRef>
        </p:style>
      </p:cxnSp>
      <p:sp>
        <p:nvSpPr>
          <p:cNvPr id="30" name="Rounded Rectangle 29"/>
          <p:cNvSpPr/>
          <p:nvPr/>
        </p:nvSpPr>
        <p:spPr>
          <a:xfrm>
            <a:off x="4752108" y="4959958"/>
            <a:ext cx="1240363" cy="538724"/>
          </a:xfrm>
          <a:prstGeom prst="roundRect">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424456"/>
                </a:solidFill>
              </a:rPr>
              <a:t>Eat Breakfast</a:t>
            </a:r>
            <a:endParaRPr lang="en-US" sz="1200" dirty="0">
              <a:solidFill>
                <a:srgbClr val="424456"/>
              </a:solidFill>
            </a:endParaRPr>
          </a:p>
        </p:txBody>
      </p:sp>
      <p:sp>
        <p:nvSpPr>
          <p:cNvPr id="31" name="Rounded Rectangle 30"/>
          <p:cNvSpPr/>
          <p:nvPr/>
        </p:nvSpPr>
        <p:spPr>
          <a:xfrm>
            <a:off x="4752108" y="5819109"/>
            <a:ext cx="1240363" cy="538724"/>
          </a:xfrm>
          <a:prstGeom prst="roundRect">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424456"/>
                </a:solidFill>
              </a:rPr>
              <a:t>Read Paper</a:t>
            </a:r>
            <a:endParaRPr lang="en-US" sz="1200" dirty="0">
              <a:solidFill>
                <a:srgbClr val="424456"/>
              </a:solidFill>
            </a:endParaRPr>
          </a:p>
        </p:txBody>
      </p:sp>
      <p:cxnSp>
        <p:nvCxnSpPr>
          <p:cNvPr id="34" name="Straight Connector 33"/>
          <p:cNvCxnSpPr/>
          <p:nvPr/>
        </p:nvCxnSpPr>
        <p:spPr>
          <a:xfrm rot="5400000">
            <a:off x="5517625" y="5656905"/>
            <a:ext cx="1399559" cy="1175"/>
          </a:xfrm>
          <a:prstGeom prst="line">
            <a:avLst/>
          </a:prstGeom>
          <a:ln w="63500"/>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endCxn id="30" idx="1"/>
          </p:cNvCxnSpPr>
          <p:nvPr/>
        </p:nvCxnSpPr>
        <p:spPr>
          <a:xfrm>
            <a:off x="4498398" y="5229320"/>
            <a:ext cx="253711" cy="1123"/>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endCxn id="31" idx="1"/>
          </p:cNvCxnSpPr>
          <p:nvPr/>
        </p:nvCxnSpPr>
        <p:spPr>
          <a:xfrm>
            <a:off x="4471383" y="6088471"/>
            <a:ext cx="280726" cy="1123"/>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5992472" y="5230443"/>
            <a:ext cx="225521" cy="2245"/>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5992472" y="6089594"/>
            <a:ext cx="225521" cy="2245"/>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22" name="Rounded Rectangle 21"/>
          <p:cNvSpPr/>
          <p:nvPr/>
        </p:nvSpPr>
        <p:spPr>
          <a:xfrm>
            <a:off x="860876" y="2685204"/>
            <a:ext cx="1465884" cy="538724"/>
          </a:xfrm>
          <a:prstGeom prst="roundRect">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424456"/>
                </a:solidFill>
              </a:rPr>
              <a:t>Doze</a:t>
            </a:r>
            <a:endParaRPr lang="en-US" sz="1200" dirty="0">
              <a:solidFill>
                <a:srgbClr val="424456"/>
              </a:solidFill>
            </a:endParaRPr>
          </a:p>
        </p:txBody>
      </p:sp>
      <p:cxnSp>
        <p:nvCxnSpPr>
          <p:cNvPr id="23" name="Straight Arrow Connector 22"/>
          <p:cNvCxnSpPr>
            <a:stCxn id="22" idx="3"/>
            <a:endCxn id="24" idx="1"/>
          </p:cNvCxnSpPr>
          <p:nvPr/>
        </p:nvCxnSpPr>
        <p:spPr>
          <a:xfrm>
            <a:off x="2326760" y="2954566"/>
            <a:ext cx="394661" cy="1123"/>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24" name="Diamond 23"/>
          <p:cNvSpPr/>
          <p:nvPr/>
        </p:nvSpPr>
        <p:spPr>
          <a:xfrm>
            <a:off x="2721421" y="2524710"/>
            <a:ext cx="1183983" cy="861958"/>
          </a:xfrm>
          <a:prstGeom prst="diamond">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rgbClr val="424456"/>
                </a:solidFill>
              </a:rPr>
              <a:t>Alarm gone off?</a:t>
            </a:r>
            <a:endParaRPr lang="en-US" sz="1100" dirty="0">
              <a:solidFill>
                <a:srgbClr val="424456"/>
              </a:solidFill>
            </a:endParaRPr>
          </a:p>
        </p:txBody>
      </p:sp>
      <p:sp>
        <p:nvSpPr>
          <p:cNvPr id="25" name="Oval 24"/>
          <p:cNvSpPr/>
          <p:nvPr/>
        </p:nvSpPr>
        <p:spPr>
          <a:xfrm>
            <a:off x="409835" y="2849067"/>
            <a:ext cx="225521" cy="21548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cxnSp>
        <p:nvCxnSpPr>
          <p:cNvPr id="26" name="Straight Arrow Connector 25"/>
          <p:cNvCxnSpPr>
            <a:stCxn id="25" idx="6"/>
            <a:endCxn id="22" idx="1"/>
          </p:cNvCxnSpPr>
          <p:nvPr/>
        </p:nvCxnSpPr>
        <p:spPr>
          <a:xfrm flipV="1">
            <a:off x="635356" y="2954566"/>
            <a:ext cx="225521" cy="2245"/>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3736263" y="2555771"/>
            <a:ext cx="676562" cy="276999"/>
          </a:xfrm>
          <a:prstGeom prst="rect">
            <a:avLst/>
          </a:prstGeom>
          <a:noFill/>
        </p:spPr>
        <p:txBody>
          <a:bodyPr wrap="square" rtlCol="0">
            <a:spAutoFit/>
          </a:bodyPr>
          <a:lstStyle/>
          <a:p>
            <a:pPr algn="ctr"/>
            <a:r>
              <a:rPr lang="en-US" sz="1200" dirty="0" smtClean="0">
                <a:solidFill>
                  <a:srgbClr val="424456"/>
                </a:solidFill>
              </a:rPr>
              <a:t>[Yes]</a:t>
            </a:r>
            <a:endParaRPr lang="en-US" sz="1200" dirty="0">
              <a:solidFill>
                <a:srgbClr val="424456"/>
              </a:solidFill>
            </a:endParaRPr>
          </a:p>
        </p:txBody>
      </p:sp>
      <p:cxnSp>
        <p:nvCxnSpPr>
          <p:cNvPr id="41" name="Elbow Connector 40"/>
          <p:cNvCxnSpPr>
            <a:stCxn id="24" idx="2"/>
            <a:endCxn id="22" idx="2"/>
          </p:cNvCxnSpPr>
          <p:nvPr/>
        </p:nvCxnSpPr>
        <p:spPr>
          <a:xfrm rot="5400000" flipH="1">
            <a:off x="2372245" y="2445501"/>
            <a:ext cx="162740" cy="1719594"/>
          </a:xfrm>
          <a:prstGeom prst="bentConnector3">
            <a:avLst>
              <a:gd name="adj1" fmla="val -181708"/>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3313412" y="3386668"/>
            <a:ext cx="676562" cy="276999"/>
          </a:xfrm>
          <a:prstGeom prst="rect">
            <a:avLst/>
          </a:prstGeom>
          <a:noFill/>
        </p:spPr>
        <p:txBody>
          <a:bodyPr wrap="square" rtlCol="0">
            <a:spAutoFit/>
          </a:bodyPr>
          <a:lstStyle/>
          <a:p>
            <a:pPr algn="ctr"/>
            <a:r>
              <a:rPr lang="en-US" sz="1200" dirty="0" smtClean="0">
                <a:solidFill>
                  <a:srgbClr val="424456"/>
                </a:solidFill>
              </a:rPr>
              <a:t>[No]</a:t>
            </a:r>
            <a:endParaRPr lang="en-US" sz="1200" dirty="0">
              <a:solidFill>
                <a:srgbClr val="424456"/>
              </a:solidFill>
            </a:endParaRPr>
          </a:p>
        </p:txBody>
      </p:sp>
      <p:sp>
        <p:nvSpPr>
          <p:cNvPr id="43" name="Rounded Rectangle 42"/>
          <p:cNvSpPr/>
          <p:nvPr/>
        </p:nvSpPr>
        <p:spPr>
          <a:xfrm>
            <a:off x="2721628" y="3978703"/>
            <a:ext cx="1465884" cy="538724"/>
          </a:xfrm>
          <a:prstGeom prst="roundRect">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424456"/>
                </a:solidFill>
              </a:rPr>
              <a:t>Go Downstairs</a:t>
            </a:r>
            <a:endParaRPr lang="en-US" sz="1200" dirty="0">
              <a:solidFill>
                <a:srgbClr val="424456"/>
              </a:solidFill>
            </a:endParaRPr>
          </a:p>
        </p:txBody>
      </p:sp>
      <p:sp>
        <p:nvSpPr>
          <p:cNvPr id="45" name="TextBox 44"/>
          <p:cNvSpPr txBox="1"/>
          <p:nvPr/>
        </p:nvSpPr>
        <p:spPr>
          <a:xfrm>
            <a:off x="7283635" y="3578593"/>
            <a:ext cx="1361934" cy="400110"/>
          </a:xfrm>
          <a:prstGeom prst="rect">
            <a:avLst/>
          </a:prstGeom>
          <a:noFill/>
        </p:spPr>
        <p:txBody>
          <a:bodyPr wrap="square" rtlCol="0">
            <a:spAutoFit/>
          </a:bodyPr>
          <a:lstStyle/>
          <a:p>
            <a:pPr algn="ctr"/>
            <a:r>
              <a:rPr lang="en-US" sz="2000" dirty="0" smtClean="0">
                <a:solidFill>
                  <a:srgbClr val="424456"/>
                </a:solidFill>
              </a:rPr>
              <a:t>Upstairs</a:t>
            </a:r>
            <a:endParaRPr lang="en-US" sz="2000" dirty="0">
              <a:solidFill>
                <a:srgbClr val="424456"/>
              </a:solidFill>
            </a:endParaRPr>
          </a:p>
        </p:txBody>
      </p:sp>
      <p:sp>
        <p:nvSpPr>
          <p:cNvPr id="47" name="TextBox 46"/>
          <p:cNvSpPr txBox="1"/>
          <p:nvPr/>
        </p:nvSpPr>
        <p:spPr>
          <a:xfrm>
            <a:off x="635356" y="5391691"/>
            <a:ext cx="1498244" cy="400110"/>
          </a:xfrm>
          <a:prstGeom prst="rect">
            <a:avLst/>
          </a:prstGeom>
          <a:noFill/>
        </p:spPr>
        <p:txBody>
          <a:bodyPr wrap="square" rtlCol="0">
            <a:spAutoFit/>
          </a:bodyPr>
          <a:lstStyle/>
          <a:p>
            <a:pPr algn="ctr"/>
            <a:r>
              <a:rPr lang="en-US" sz="2000" dirty="0" smtClean="0">
                <a:solidFill>
                  <a:srgbClr val="424456"/>
                </a:solidFill>
              </a:rPr>
              <a:t>Downstairs</a:t>
            </a:r>
            <a:endParaRPr lang="en-US" sz="2000" dirty="0">
              <a:solidFill>
                <a:srgbClr val="424456"/>
              </a:solidFill>
            </a:endParaRPr>
          </a:p>
        </p:txBody>
      </p:sp>
      <p:sp>
        <p:nvSpPr>
          <p:cNvPr id="48" name="Rounded Rectangle 47"/>
          <p:cNvSpPr/>
          <p:nvPr/>
        </p:nvSpPr>
        <p:spPr>
          <a:xfrm>
            <a:off x="6245007" y="2685203"/>
            <a:ext cx="1465884" cy="538724"/>
          </a:xfrm>
          <a:prstGeom prst="roundRect">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424456"/>
                </a:solidFill>
              </a:rPr>
              <a:t>Get Dressed</a:t>
            </a:r>
            <a:endParaRPr lang="en-US" sz="1200" dirty="0">
              <a:solidFill>
                <a:srgbClr val="424456"/>
              </a:solidFill>
            </a:endParaRPr>
          </a:p>
        </p:txBody>
      </p:sp>
      <p:cxnSp>
        <p:nvCxnSpPr>
          <p:cNvPr id="50" name="Straight Arrow Connector 49"/>
          <p:cNvCxnSpPr/>
          <p:nvPr/>
        </p:nvCxnSpPr>
        <p:spPr>
          <a:xfrm>
            <a:off x="5963106" y="2956811"/>
            <a:ext cx="281901" cy="1588"/>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cxnSp>
        <p:nvCxnSpPr>
          <p:cNvPr id="51" name="Shape 50"/>
          <p:cNvCxnSpPr>
            <a:stCxn id="48" idx="2"/>
          </p:cNvCxnSpPr>
          <p:nvPr/>
        </p:nvCxnSpPr>
        <p:spPr>
          <a:xfrm rot="5400000">
            <a:off x="5070662" y="2340778"/>
            <a:ext cx="1024138" cy="2790437"/>
          </a:xfrm>
          <a:prstGeom prst="bentConnector2">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52" name="Rounded Rectangle 51"/>
          <p:cNvSpPr/>
          <p:nvPr/>
        </p:nvSpPr>
        <p:spPr>
          <a:xfrm>
            <a:off x="4498398" y="2687449"/>
            <a:ext cx="1465884" cy="538724"/>
          </a:xfrm>
          <a:prstGeom prst="roundRect">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424456"/>
                </a:solidFill>
              </a:rPr>
              <a:t>Get Up</a:t>
            </a:r>
            <a:endParaRPr lang="en-US" sz="1200" dirty="0">
              <a:solidFill>
                <a:srgbClr val="424456"/>
              </a:solidFill>
            </a:endParaRPr>
          </a:p>
        </p:txBody>
      </p:sp>
      <p:cxnSp>
        <p:nvCxnSpPr>
          <p:cNvPr id="53" name="Straight Arrow Connector 52"/>
          <p:cNvCxnSpPr>
            <a:endCxn id="52" idx="1"/>
          </p:cNvCxnSpPr>
          <p:nvPr/>
        </p:nvCxnSpPr>
        <p:spPr>
          <a:xfrm>
            <a:off x="3906406" y="2952978"/>
            <a:ext cx="591992" cy="3833"/>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t>
            </a:r>
            <a:r>
              <a:rPr lang="en-US" dirty="0" err="1" smtClean="0"/>
              <a:t>Swimlanes</a:t>
            </a:r>
            <a:endParaRPr lang="en-US" dirty="0"/>
          </a:p>
        </p:txBody>
      </p:sp>
      <p:sp>
        <p:nvSpPr>
          <p:cNvPr id="17" name="Content Placeholder 2"/>
          <p:cNvSpPr txBox="1">
            <a:spLocks/>
          </p:cNvSpPr>
          <p:nvPr/>
        </p:nvSpPr>
        <p:spPr>
          <a:xfrm>
            <a:off x="457199" y="2209800"/>
            <a:ext cx="8229601" cy="4267200"/>
          </a:xfrm>
          <a:prstGeom prst="rect">
            <a:avLst/>
          </a:prstGeom>
        </p:spPr>
        <p:txBody>
          <a:bodyPr vert="horz">
            <a:normAutofit/>
          </a:bodyPr>
          <a:lstStyle/>
          <a:p>
            <a:pPr marL="365760" indent="-256032" defTabSz="914400">
              <a:spcBef>
                <a:spcPts val="300"/>
              </a:spcBef>
              <a:buClr>
                <a:srgbClr val="A04DA3"/>
              </a:buClr>
              <a:buFont typeface="Georgia"/>
              <a:buChar char="•"/>
            </a:pPr>
            <a:r>
              <a:rPr lang="en-US" sz="2400" dirty="0" err="1" smtClean="0"/>
              <a:t>Swimlanes</a:t>
            </a:r>
            <a:r>
              <a:rPr lang="en-US" sz="2400" dirty="0" smtClean="0"/>
              <a:t> partition a diagram</a:t>
            </a:r>
            <a:endParaRPr lang="en-US" sz="2400" dirty="0" smtClean="0">
              <a:solidFill>
                <a:prstClr val="black"/>
              </a:solidFill>
            </a:endParaRPr>
          </a:p>
          <a:p>
            <a:pPr marL="658368" lvl="1" indent="-246888" defTabSz="914400">
              <a:spcBef>
                <a:spcPts val="300"/>
              </a:spcBef>
              <a:buClr>
                <a:srgbClr val="438086"/>
              </a:buClr>
              <a:buFont typeface="Georgia"/>
              <a:buChar char="▫"/>
            </a:pPr>
            <a:r>
              <a:rPr lang="en-US" sz="2400" dirty="0" smtClean="0">
                <a:solidFill>
                  <a:srgbClr val="438086"/>
                </a:solidFill>
              </a:rPr>
              <a:t>Used to show different logical areas</a:t>
            </a:r>
          </a:p>
          <a:p>
            <a:pPr marL="365760" indent="-256032" defTabSz="914400">
              <a:spcBef>
                <a:spcPts val="300"/>
              </a:spcBef>
              <a:buClr>
                <a:srgbClr val="A04DA3"/>
              </a:buClr>
              <a:buFont typeface="Georgia"/>
              <a:buChar char="•"/>
            </a:pPr>
            <a:endParaRPr lang="en-US" sz="2400" dirty="0" smtClean="0"/>
          </a:p>
          <a:p>
            <a:pPr marL="365760" indent="-256032" defTabSz="914400">
              <a:spcBef>
                <a:spcPts val="300"/>
              </a:spcBef>
              <a:buClr>
                <a:srgbClr val="A04DA3"/>
              </a:buClr>
              <a:buFont typeface="Georgia"/>
              <a:buChar char="•"/>
            </a:pPr>
            <a:r>
              <a:rPr lang="en-US" sz="2400" dirty="0" smtClean="0"/>
              <a:t>Diagrams can often be partitioned in different ways</a:t>
            </a:r>
            <a:endParaRPr lang="en-US" sz="2400" dirty="0" smtClean="0">
              <a:solidFill>
                <a:prstClr val="black"/>
              </a:solidFill>
            </a:endParaRPr>
          </a:p>
          <a:p>
            <a:pPr marL="658368" lvl="1" indent="-246888" defTabSz="914400">
              <a:spcBef>
                <a:spcPts val="300"/>
              </a:spcBef>
              <a:buClr>
                <a:srgbClr val="438086"/>
              </a:buClr>
              <a:buFont typeface="Georgia"/>
              <a:buChar char="▫"/>
            </a:pPr>
            <a:r>
              <a:rPr lang="en-US" sz="2400" dirty="0" smtClean="0">
                <a:solidFill>
                  <a:srgbClr val="438086"/>
                </a:solidFill>
              </a:rPr>
              <a:t>According to a Phase</a:t>
            </a:r>
          </a:p>
          <a:p>
            <a:pPr marL="658368" lvl="1" indent="-246888" defTabSz="914400">
              <a:spcBef>
                <a:spcPts val="300"/>
              </a:spcBef>
              <a:buClr>
                <a:srgbClr val="438086"/>
              </a:buClr>
              <a:buFont typeface="Georgia"/>
              <a:buChar char="▫"/>
            </a:pPr>
            <a:r>
              <a:rPr lang="en-US" sz="2400" dirty="0" smtClean="0">
                <a:solidFill>
                  <a:srgbClr val="438086"/>
                </a:solidFill>
              </a:rPr>
              <a:t>According to the Actor</a:t>
            </a:r>
          </a:p>
          <a:p>
            <a:pPr marL="658368" lvl="1" indent="-246888" defTabSz="914400">
              <a:spcBef>
                <a:spcPts val="300"/>
              </a:spcBef>
              <a:buClr>
                <a:srgbClr val="438086"/>
              </a:buClr>
              <a:buFont typeface="Georgia"/>
              <a:buChar char="▫"/>
            </a:pPr>
            <a:r>
              <a:rPr lang="en-US" sz="2400" dirty="0" smtClean="0">
                <a:solidFill>
                  <a:srgbClr val="438086"/>
                </a:solidFill>
              </a:rPr>
              <a:t>According to Department</a:t>
            </a:r>
          </a:p>
          <a:p>
            <a:pPr marL="658368" lvl="1" indent="-246888" defTabSz="914400">
              <a:spcBef>
                <a:spcPts val="300"/>
              </a:spcBef>
              <a:buClr>
                <a:srgbClr val="438086"/>
              </a:buClr>
              <a:buFont typeface="Georgia"/>
              <a:buChar char="▫"/>
            </a:pPr>
            <a:endParaRPr lang="en-US" sz="2400" dirty="0" smtClean="0">
              <a:solidFill>
                <a:srgbClr val="438086"/>
              </a:solidFill>
            </a:endParaRPr>
          </a:p>
          <a:p>
            <a:pPr marL="365760" indent="-256032" defTabSz="914400">
              <a:spcBef>
                <a:spcPts val="300"/>
              </a:spcBef>
              <a:buClr>
                <a:srgbClr val="A04DA3"/>
              </a:buClr>
              <a:buFont typeface="Georgia"/>
              <a:buChar char="•"/>
            </a:pPr>
            <a:r>
              <a:rPr lang="en-US" sz="2400" dirty="0" smtClean="0"/>
              <a:t>There is no </a:t>
            </a:r>
            <a:r>
              <a:rPr lang="en-US" sz="2400" i="1" dirty="0" smtClean="0"/>
              <a:t>right </a:t>
            </a:r>
            <a:r>
              <a:rPr lang="en-US" sz="2400" dirty="0" smtClean="0"/>
              <a:t>way</a:t>
            </a:r>
            <a:endParaRPr lang="en-US" sz="2400" dirty="0" smtClean="0">
              <a:solidFill>
                <a:prstClr val="black"/>
              </a:solidFill>
            </a:endParaRPr>
          </a:p>
          <a:p>
            <a:pPr marL="658368" lvl="1" indent="-246888" defTabSz="914400">
              <a:spcBef>
                <a:spcPts val="300"/>
              </a:spcBef>
              <a:buClr>
                <a:srgbClr val="438086"/>
              </a:buClr>
              <a:buFont typeface="Georgia"/>
              <a:buChar char="▫"/>
            </a:pPr>
            <a:r>
              <a:rPr lang="en-US" sz="2400" dirty="0" smtClean="0">
                <a:solidFill>
                  <a:srgbClr val="438086"/>
                </a:solidFill>
              </a:rPr>
              <a:t>Partition in whatever is the most </a:t>
            </a:r>
            <a:r>
              <a:rPr lang="en-US" sz="2400" i="1" dirty="0" smtClean="0">
                <a:solidFill>
                  <a:srgbClr val="438086"/>
                </a:solidFill>
              </a:rPr>
              <a:t>useful </a:t>
            </a:r>
            <a:r>
              <a:rPr lang="en-US" sz="2400" dirty="0" smtClean="0">
                <a:solidFill>
                  <a:srgbClr val="438086"/>
                </a:solidFill>
              </a:rPr>
              <a:t>way</a:t>
            </a:r>
          </a:p>
          <a:p>
            <a:pPr marL="201168" indent="-246888" defTabSz="914400">
              <a:spcBef>
                <a:spcPts val="300"/>
              </a:spcBef>
              <a:buClr>
                <a:srgbClr val="438086"/>
              </a:buClr>
            </a:pPr>
            <a:endParaRPr lang="en-US" sz="2400" dirty="0" smtClean="0">
              <a:solidFill>
                <a:srgbClr val="438086"/>
              </a:solidFill>
            </a:endParaRPr>
          </a:p>
          <a:p>
            <a:pPr marL="201168" indent="-246888" defTabSz="914400">
              <a:spcBef>
                <a:spcPts val="300"/>
              </a:spcBef>
              <a:buClr>
                <a:srgbClr val="438086"/>
              </a:buClr>
              <a:buFont typeface="Georgia"/>
              <a:buChar char="▫"/>
            </a:pPr>
            <a:endParaRPr lang="en-US" sz="2400" dirty="0" smtClean="0">
              <a:solidFill>
                <a:srgbClr val="438086"/>
              </a:solidFill>
            </a:endParaRPr>
          </a:p>
          <a:p>
            <a:pPr marL="201168" indent="-246888" defTabSz="914400">
              <a:spcBef>
                <a:spcPts val="300"/>
              </a:spcBef>
              <a:buClr>
                <a:srgbClr val="438086"/>
              </a:buClr>
            </a:pPr>
            <a:endParaRPr lang="en-US" sz="2400" dirty="0" smtClean="0">
              <a:solidFill>
                <a:srgbClr val="438086"/>
              </a:solidFill>
            </a:endParaRPr>
          </a:p>
          <a:p>
            <a:pPr marL="658368" lvl="1" indent="-246888" defTabSz="914400">
              <a:spcBef>
                <a:spcPts val="300"/>
              </a:spcBef>
              <a:buClr>
                <a:srgbClr val="438086"/>
              </a:buClr>
            </a:pPr>
            <a:endParaRPr lang="en-US" sz="2400" dirty="0" smtClean="0">
              <a:solidFill>
                <a:srgbClr val="438086"/>
              </a:solidFill>
            </a:endParaRPr>
          </a:p>
          <a:p>
            <a:pPr marL="822960" lvl="1" indent="-256032" defTabSz="914400">
              <a:spcBef>
                <a:spcPts val="300"/>
              </a:spcBef>
              <a:buClr>
                <a:schemeClr val="accent3"/>
              </a:buClr>
              <a:buFont typeface="Georgia"/>
              <a:buChar char="•"/>
            </a:pPr>
            <a:endParaRPr kumimoji="0" lang="en-US" sz="2400" b="0" i="0" u="none" strike="noStrike" kern="1200" cap="none" spc="0" normalizeH="0" baseline="0" noProof="0" dirty="0" smtClean="0">
              <a:ln>
                <a:noFill/>
              </a:ln>
              <a:solidFill>
                <a:schemeClr val="accent2"/>
              </a:solidFill>
              <a:effectLst/>
              <a:uLnTx/>
              <a:uFillTx/>
              <a:latin typeface="+mn-lt"/>
              <a:ea typeface="+mn-ea"/>
              <a:cs typeface="+mn-cs"/>
            </a:endParaRPr>
          </a:p>
          <a:p>
            <a:pPr marL="658368" marR="0" lvl="1" indent="-246888" algn="l" defTabSz="914400" rtl="0" eaLnBrk="1" fontAlgn="auto" latinLnBrk="0" hangingPunct="1">
              <a:lnSpc>
                <a:spcPct val="100000"/>
              </a:lnSpc>
              <a:spcBef>
                <a:spcPts val="300"/>
              </a:spcBef>
              <a:spcAft>
                <a:spcPts val="0"/>
              </a:spcAft>
              <a:buClr>
                <a:schemeClr val="accent2"/>
              </a:buClr>
              <a:buSzTx/>
              <a:buFont typeface="Georgia"/>
              <a:buChar char="▫"/>
              <a:tabLst/>
              <a:defRPr/>
            </a:pPr>
            <a:endParaRPr kumimoji="0" lang="en-US" sz="2600" b="0" i="0" u="none" strike="noStrike" kern="1200" cap="none" spc="0" normalizeH="0" baseline="0" noProof="0" dirty="0">
              <a:ln>
                <a:noFill/>
              </a:ln>
              <a:solidFill>
                <a:schemeClr val="accent2"/>
              </a:solidFill>
              <a:effectLst/>
              <a:uLnTx/>
              <a:uFillTx/>
              <a:latin typeface="+mn-lt"/>
              <a:ea typeface="+mn-ea"/>
              <a:cs typeface="+mn-cs"/>
            </a:endParaRP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Activity Diagrams?</a:t>
            </a:r>
            <a:endParaRPr lang="en-US" dirty="0"/>
          </a:p>
        </p:txBody>
      </p:sp>
      <p:sp>
        <p:nvSpPr>
          <p:cNvPr id="4" name="Content Placeholder 2"/>
          <p:cNvSpPr>
            <a:spLocks noGrp="1"/>
          </p:cNvSpPr>
          <p:nvPr>
            <p:ph idx="1"/>
          </p:nvPr>
        </p:nvSpPr>
        <p:spPr>
          <a:xfrm>
            <a:off x="457200" y="2209800"/>
            <a:ext cx="8458200" cy="4248912"/>
          </a:xfrm>
        </p:spPr>
        <p:txBody>
          <a:bodyPr>
            <a:normAutofit/>
          </a:bodyPr>
          <a:lstStyle/>
          <a:p>
            <a:r>
              <a:rPr lang="en-US" dirty="0"/>
              <a:t>When analysing a use case</a:t>
            </a:r>
          </a:p>
          <a:p>
            <a:pPr lvl="1"/>
            <a:r>
              <a:rPr lang="en-US" i="1" dirty="0"/>
              <a:t>What </a:t>
            </a:r>
            <a:r>
              <a:rPr lang="en-US" dirty="0"/>
              <a:t>actions are there and </a:t>
            </a:r>
            <a:r>
              <a:rPr lang="en-US" i="1" dirty="0"/>
              <a:t>when </a:t>
            </a:r>
            <a:r>
              <a:rPr lang="en-US" dirty="0"/>
              <a:t>do they happen?</a:t>
            </a:r>
          </a:p>
          <a:p>
            <a:pPr lvl="1"/>
            <a:r>
              <a:rPr lang="en-US" dirty="0"/>
              <a:t>This is sometimes called the </a:t>
            </a:r>
            <a:r>
              <a:rPr lang="en-US" i="1" dirty="0"/>
              <a:t>Flow of Control</a:t>
            </a:r>
          </a:p>
          <a:p>
            <a:pPr lvl="1"/>
            <a:endParaRPr lang="en-US" i="1" dirty="0" smtClean="0"/>
          </a:p>
          <a:p>
            <a:r>
              <a:rPr lang="en-US" dirty="0" smtClean="0"/>
              <a:t>Useful for communicating order and dependency</a:t>
            </a:r>
          </a:p>
          <a:p>
            <a:endParaRPr lang="en-US" dirty="0" smtClean="0"/>
          </a:p>
          <a:p>
            <a:r>
              <a:rPr lang="en-US" dirty="0" smtClean="0"/>
              <a:t>But they do not show Interactions, Data or State</a:t>
            </a:r>
          </a:p>
          <a:p>
            <a:pPr lvl="1"/>
            <a:r>
              <a:rPr lang="en-US" dirty="0" smtClean="0"/>
              <a:t>Other UML diagrams for this!</a:t>
            </a:r>
          </a:p>
          <a:p>
            <a:endParaRPr lang="en-US" dirty="0" smtClean="0"/>
          </a:p>
          <a:p>
            <a:pPr>
              <a:buNone/>
            </a:pPr>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22324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another problem…</a:t>
            </a:r>
            <a:endParaRPr lang="en-US" dirty="0"/>
          </a:p>
        </p:txBody>
      </p:sp>
      <p:sp>
        <p:nvSpPr>
          <p:cNvPr id="3" name="Content Placeholder 2"/>
          <p:cNvSpPr>
            <a:spLocks noGrp="1"/>
          </p:cNvSpPr>
          <p:nvPr>
            <p:ph idx="1"/>
          </p:nvPr>
        </p:nvSpPr>
        <p:spPr>
          <a:xfrm>
            <a:off x="457200" y="2249424"/>
            <a:ext cx="3898776" cy="4325112"/>
          </a:xfrm>
        </p:spPr>
        <p:txBody>
          <a:bodyPr>
            <a:normAutofit lnSpcReduction="10000"/>
          </a:bodyPr>
          <a:lstStyle/>
          <a:p>
            <a:pPr marL="109728" indent="0">
              <a:buNone/>
            </a:pPr>
            <a:r>
              <a:rPr lang="en-US" sz="2000" dirty="0" smtClean="0"/>
              <a:t>Academic staff can set a coursework or duplicate an existing coursework using an assessment system. The system alerts students to new assignments, and allows them to submit their work. Some students use a proofreader to check their work before submission. Submitted coursework is then sent back to the academic to be assessed. Feedback and marks are submitted to the system, which passes them on to the student. </a:t>
            </a:r>
            <a:endParaRPr lang="en-US" sz="2000" dirty="0"/>
          </a:p>
        </p:txBody>
      </p:sp>
    </p:spTree>
    <p:extLst>
      <p:ext uri="{BB962C8B-B14F-4D97-AF65-F5344CB8AC3E}">
        <p14:creationId xmlns:p14="http://schemas.microsoft.com/office/powerpoint/2010/main" val="3633678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another problem…</a:t>
            </a:r>
            <a:endParaRPr lang="en-US" dirty="0"/>
          </a:p>
        </p:txBody>
      </p:sp>
      <p:sp>
        <p:nvSpPr>
          <p:cNvPr id="3" name="Content Placeholder 2"/>
          <p:cNvSpPr>
            <a:spLocks noGrp="1"/>
          </p:cNvSpPr>
          <p:nvPr>
            <p:ph idx="1"/>
          </p:nvPr>
        </p:nvSpPr>
        <p:spPr>
          <a:xfrm>
            <a:off x="457200" y="2249424"/>
            <a:ext cx="3898776" cy="4325112"/>
          </a:xfrm>
        </p:spPr>
        <p:txBody>
          <a:bodyPr>
            <a:normAutofit lnSpcReduction="10000"/>
          </a:bodyPr>
          <a:lstStyle/>
          <a:p>
            <a:pPr marL="109728" indent="0">
              <a:buNone/>
            </a:pPr>
            <a:r>
              <a:rPr lang="en-US" sz="2000" dirty="0" smtClean="0"/>
              <a:t>Academic staff can set a coursework or duplicate an existing coursework using an assessment system. The system alerts students to new assignments, and allows them to submit their work. Some students use a proofreader to check their work before submission. Submitted coursework is then sent back to the academic to be assessed. Feedback and marks are submitted to the system, which passes them on to the student. </a:t>
            </a:r>
            <a:endParaRPr lang="en-US" sz="2000" dirty="0"/>
          </a:p>
        </p:txBody>
      </p:sp>
      <p:sp>
        <p:nvSpPr>
          <p:cNvPr id="4" name="Content Placeholder 2"/>
          <p:cNvSpPr txBox="1">
            <a:spLocks/>
          </p:cNvSpPr>
          <p:nvPr/>
        </p:nvSpPr>
        <p:spPr>
          <a:xfrm>
            <a:off x="4932040" y="2249424"/>
            <a:ext cx="3970784" cy="4325112"/>
          </a:xfrm>
          <a:prstGeom prst="rect">
            <a:avLst/>
          </a:prstGeom>
        </p:spPr>
        <p:txBody>
          <a:bodyPr vert="horz">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US" sz="2200" dirty="0" smtClean="0"/>
              <a:t>What might an activity diagram of this look like?</a:t>
            </a:r>
            <a:endParaRPr lang="en-US" sz="2200" dirty="0"/>
          </a:p>
        </p:txBody>
      </p:sp>
    </p:spTree>
    <p:extLst>
      <p:ext uri="{BB962C8B-B14F-4D97-AF65-F5344CB8AC3E}">
        <p14:creationId xmlns:p14="http://schemas.microsoft.com/office/powerpoint/2010/main" val="249525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another problem…</a:t>
            </a:r>
            <a:endParaRPr lang="en-US" dirty="0"/>
          </a:p>
        </p:txBody>
      </p:sp>
      <p:sp>
        <p:nvSpPr>
          <p:cNvPr id="3" name="Content Placeholder 2"/>
          <p:cNvSpPr>
            <a:spLocks noGrp="1"/>
          </p:cNvSpPr>
          <p:nvPr>
            <p:ph idx="1"/>
          </p:nvPr>
        </p:nvSpPr>
        <p:spPr>
          <a:xfrm>
            <a:off x="457200" y="2249424"/>
            <a:ext cx="3898776" cy="4325112"/>
          </a:xfrm>
        </p:spPr>
        <p:txBody>
          <a:bodyPr>
            <a:normAutofit lnSpcReduction="10000"/>
          </a:bodyPr>
          <a:lstStyle/>
          <a:p>
            <a:pPr marL="109728" indent="0">
              <a:buNone/>
            </a:pPr>
            <a:r>
              <a:rPr lang="en-US" sz="2000" dirty="0" smtClean="0"/>
              <a:t>Academic staff can set a coursework or duplicate an existing coursework using an assessment system. The system alerts students to new assignments, and allows them to submit their work. Some students use a proofreader to check their work before submission. Submitted coursework is then sent back to the academic to be assessed. Feedback and marks are submitted to the system, which passes them on to the student. </a:t>
            </a:r>
            <a:endParaRPr lang="en-US" sz="2000" dirty="0"/>
          </a:p>
        </p:txBody>
      </p:sp>
      <p:sp>
        <p:nvSpPr>
          <p:cNvPr id="4" name="Content Placeholder 2"/>
          <p:cNvSpPr txBox="1">
            <a:spLocks/>
          </p:cNvSpPr>
          <p:nvPr/>
        </p:nvSpPr>
        <p:spPr>
          <a:xfrm>
            <a:off x="4932040" y="2249424"/>
            <a:ext cx="3970784" cy="4325112"/>
          </a:xfrm>
          <a:prstGeom prst="rect">
            <a:avLst/>
          </a:prstGeom>
        </p:spPr>
        <p:txBody>
          <a:bodyPr vert="horz">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US" sz="2200" dirty="0" smtClean="0"/>
              <a:t>What might an activity diagram of this look like?</a:t>
            </a:r>
          </a:p>
          <a:p>
            <a:endParaRPr lang="en-US" sz="2200" dirty="0"/>
          </a:p>
          <a:p>
            <a:r>
              <a:rPr lang="en-US" sz="2200" dirty="0" smtClean="0"/>
              <a:t>Is it good at answering questions like:</a:t>
            </a:r>
          </a:p>
          <a:p>
            <a:pPr lvl="1"/>
            <a:r>
              <a:rPr lang="en-US" sz="2000" dirty="0" smtClean="0"/>
              <a:t>What is the student’s role?</a:t>
            </a:r>
          </a:p>
          <a:p>
            <a:pPr lvl="1"/>
            <a:r>
              <a:rPr lang="en-US" sz="2000" dirty="0" smtClean="0"/>
              <a:t>For how long is the proofreader needed?</a:t>
            </a:r>
          </a:p>
          <a:p>
            <a:pPr lvl="1"/>
            <a:r>
              <a:rPr lang="en-US" sz="2000" dirty="0" smtClean="0"/>
              <a:t>Who talks with who?</a:t>
            </a:r>
            <a:endParaRPr lang="en-US" sz="2000" dirty="0"/>
          </a:p>
        </p:txBody>
      </p:sp>
    </p:spTree>
    <p:extLst>
      <p:ext uri="{BB962C8B-B14F-4D97-AF65-F5344CB8AC3E}">
        <p14:creationId xmlns:p14="http://schemas.microsoft.com/office/powerpoint/2010/main" val="1823806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066800"/>
          </a:xfrm>
        </p:spPr>
        <p:txBody>
          <a:bodyPr/>
          <a:lstStyle/>
          <a:p>
            <a:r>
              <a:rPr lang="en-US" dirty="0" smtClean="0"/>
              <a:t>Overview</a:t>
            </a:r>
            <a:endParaRPr lang="en-US" dirty="0"/>
          </a:p>
        </p:txBody>
      </p:sp>
      <p:sp>
        <p:nvSpPr>
          <p:cNvPr id="3" name="Content Placeholder 2"/>
          <p:cNvSpPr>
            <a:spLocks noGrp="1"/>
          </p:cNvSpPr>
          <p:nvPr>
            <p:ph idx="1"/>
          </p:nvPr>
        </p:nvSpPr>
        <p:spPr>
          <a:xfrm>
            <a:off x="457200" y="2133600"/>
            <a:ext cx="8229600" cy="4325112"/>
          </a:xfrm>
        </p:spPr>
        <p:txBody>
          <a:bodyPr>
            <a:normAutofit fontScale="92500" lnSpcReduction="10000"/>
          </a:bodyPr>
          <a:lstStyle/>
          <a:p>
            <a:r>
              <a:rPr lang="en-US" dirty="0" smtClean="0"/>
              <a:t>The Software Engineering Big Picture</a:t>
            </a:r>
          </a:p>
          <a:p>
            <a:endParaRPr lang="en-US" dirty="0" smtClean="0"/>
          </a:p>
          <a:p>
            <a:r>
              <a:rPr lang="en-US" dirty="0" smtClean="0"/>
              <a:t>UML Activity Models</a:t>
            </a:r>
          </a:p>
          <a:p>
            <a:pPr lvl="1"/>
            <a:r>
              <a:rPr lang="en-US" dirty="0" smtClean="0"/>
              <a:t>What are they?</a:t>
            </a:r>
          </a:p>
          <a:p>
            <a:pPr lvl="1"/>
            <a:r>
              <a:rPr lang="en-US" dirty="0" smtClean="0"/>
              <a:t>How do you create them?</a:t>
            </a:r>
          </a:p>
          <a:p>
            <a:pPr lvl="1"/>
            <a:r>
              <a:rPr lang="en-US" dirty="0" smtClean="0"/>
              <a:t>When do you use them?</a:t>
            </a:r>
          </a:p>
          <a:p>
            <a:endParaRPr lang="en-US" dirty="0"/>
          </a:p>
          <a:p>
            <a:r>
              <a:rPr lang="en-US" dirty="0" smtClean="0"/>
              <a:t>UML Sequence Models</a:t>
            </a:r>
          </a:p>
          <a:p>
            <a:pPr lvl="1"/>
            <a:r>
              <a:rPr lang="en-US" dirty="0" smtClean="0"/>
              <a:t>What are they?</a:t>
            </a:r>
          </a:p>
          <a:p>
            <a:pPr lvl="1"/>
            <a:r>
              <a:rPr lang="en-US" dirty="0" smtClean="0"/>
              <a:t>How do you create them?</a:t>
            </a:r>
          </a:p>
          <a:p>
            <a:pPr lvl="1"/>
            <a:r>
              <a:rPr lang="en-US" dirty="0" smtClean="0"/>
              <a:t>When do you use them?</a:t>
            </a:r>
          </a:p>
          <a:p>
            <a:pPr>
              <a:buNone/>
            </a:pPr>
            <a:endParaRPr lang="en-US" dirty="0" smtClean="0"/>
          </a:p>
          <a:p>
            <a:pPr>
              <a:buNone/>
            </a:pPr>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another problem…</a:t>
            </a:r>
            <a:endParaRPr lang="en-US" dirty="0"/>
          </a:p>
        </p:txBody>
      </p:sp>
      <p:sp>
        <p:nvSpPr>
          <p:cNvPr id="4" name="Content Placeholder 2"/>
          <p:cNvSpPr txBox="1">
            <a:spLocks/>
          </p:cNvSpPr>
          <p:nvPr/>
        </p:nvSpPr>
        <p:spPr>
          <a:xfrm>
            <a:off x="4932040" y="2249424"/>
            <a:ext cx="3970784" cy="4325112"/>
          </a:xfrm>
          <a:prstGeom prst="rect">
            <a:avLst/>
          </a:prstGeom>
        </p:spPr>
        <p:txBody>
          <a:bodyPr vert="horz">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US" sz="2200" dirty="0" smtClean="0"/>
              <a:t>We could use an Activity Diagram to record the </a:t>
            </a:r>
            <a:r>
              <a:rPr lang="en-US" sz="2200" i="1" dirty="0" smtClean="0"/>
              <a:t>process</a:t>
            </a:r>
          </a:p>
          <a:p>
            <a:endParaRPr lang="en-US" sz="2200" dirty="0"/>
          </a:p>
          <a:p>
            <a:r>
              <a:rPr lang="en-US" sz="2200" dirty="0" smtClean="0">
                <a:solidFill>
                  <a:schemeClr val="accent3"/>
                </a:solidFill>
              </a:rPr>
              <a:t>But what if we are more interested in the </a:t>
            </a:r>
            <a:r>
              <a:rPr lang="en-US" sz="2200" i="1" dirty="0" smtClean="0">
                <a:solidFill>
                  <a:schemeClr val="accent3"/>
                </a:solidFill>
              </a:rPr>
              <a:t>interactions</a:t>
            </a:r>
            <a:r>
              <a:rPr lang="en-US" sz="2200" dirty="0" smtClean="0">
                <a:solidFill>
                  <a:schemeClr val="accent3"/>
                </a:solidFill>
              </a:rPr>
              <a:t>?</a:t>
            </a:r>
          </a:p>
          <a:p>
            <a:endParaRPr lang="en-US" sz="2200" dirty="0"/>
          </a:p>
          <a:p>
            <a:r>
              <a:rPr lang="en-US" sz="2200" dirty="0" smtClean="0"/>
              <a:t>In this case a Sequence Diagram is more appropriate</a:t>
            </a:r>
            <a:endParaRPr lang="en-US" sz="2200" dirty="0"/>
          </a:p>
        </p:txBody>
      </p:sp>
      <p:sp>
        <p:nvSpPr>
          <p:cNvPr id="6" name="Content Placeholder 2"/>
          <p:cNvSpPr>
            <a:spLocks noGrp="1"/>
          </p:cNvSpPr>
          <p:nvPr>
            <p:ph idx="1"/>
          </p:nvPr>
        </p:nvSpPr>
        <p:spPr>
          <a:xfrm>
            <a:off x="457200" y="2249424"/>
            <a:ext cx="3898776" cy="4325112"/>
          </a:xfrm>
        </p:spPr>
        <p:txBody>
          <a:bodyPr>
            <a:normAutofit lnSpcReduction="10000"/>
          </a:bodyPr>
          <a:lstStyle/>
          <a:p>
            <a:pPr marL="109728" indent="0">
              <a:buNone/>
            </a:pPr>
            <a:r>
              <a:rPr lang="en-US" sz="2000" dirty="0" smtClean="0">
                <a:solidFill>
                  <a:srgbClr val="A04DA3"/>
                </a:solidFill>
              </a:rPr>
              <a:t>Academic staff </a:t>
            </a:r>
            <a:r>
              <a:rPr lang="en-US" sz="2000" dirty="0" smtClean="0"/>
              <a:t>can set a coursework or duplicate an existing coursework using an </a:t>
            </a:r>
            <a:r>
              <a:rPr lang="en-US" sz="2000" dirty="0" smtClean="0">
                <a:solidFill>
                  <a:srgbClr val="A04DA3"/>
                </a:solidFill>
              </a:rPr>
              <a:t>assessment system</a:t>
            </a:r>
            <a:r>
              <a:rPr lang="en-US" sz="2000" dirty="0" smtClean="0"/>
              <a:t>. The system alerts </a:t>
            </a:r>
            <a:r>
              <a:rPr lang="en-US" sz="2000" dirty="0" smtClean="0">
                <a:solidFill>
                  <a:srgbClr val="A04DA3"/>
                </a:solidFill>
              </a:rPr>
              <a:t>students</a:t>
            </a:r>
            <a:r>
              <a:rPr lang="en-US" sz="2000" dirty="0" smtClean="0"/>
              <a:t> to new assignments, and allows them to submit their work. Some students use a </a:t>
            </a:r>
            <a:r>
              <a:rPr lang="en-US" sz="2000" dirty="0" smtClean="0">
                <a:solidFill>
                  <a:srgbClr val="A04DA3"/>
                </a:solidFill>
              </a:rPr>
              <a:t>proofreader</a:t>
            </a:r>
            <a:r>
              <a:rPr lang="en-US" sz="2000" dirty="0" smtClean="0"/>
              <a:t> to check their work before submission. Submitted coursework is then sent back to the academic to be assessed. Feedback and marks are submitted to the system, which passes them on to the student. </a:t>
            </a:r>
            <a:endParaRPr lang="en-US" sz="2000" dirty="0"/>
          </a:p>
        </p:txBody>
      </p:sp>
    </p:spTree>
    <p:extLst>
      <p:ext uri="{BB962C8B-B14F-4D97-AF65-F5344CB8AC3E}">
        <p14:creationId xmlns:p14="http://schemas.microsoft.com/office/powerpoint/2010/main" val="1610866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Lifelines</a:t>
            </a:r>
            <a:endParaRPr lang="en-US" dirty="0"/>
          </a:p>
        </p:txBody>
      </p:sp>
      <p:sp>
        <p:nvSpPr>
          <p:cNvPr id="4" name="Content Placeholder 2"/>
          <p:cNvSpPr txBox="1">
            <a:spLocks/>
          </p:cNvSpPr>
          <p:nvPr/>
        </p:nvSpPr>
        <p:spPr>
          <a:xfrm>
            <a:off x="4932040" y="2249424"/>
            <a:ext cx="3970784" cy="4325112"/>
          </a:xfrm>
          <a:prstGeom prst="rect">
            <a:avLst/>
          </a:prstGeom>
        </p:spPr>
        <p:txBody>
          <a:bodyPr vert="horz">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US" sz="2200" dirty="0" smtClean="0"/>
              <a:t>A Lifeline represents a role or object instance in the sequence</a:t>
            </a:r>
            <a:endParaRPr lang="en-US" sz="2200" dirty="0"/>
          </a:p>
        </p:txBody>
      </p:sp>
      <p:sp>
        <p:nvSpPr>
          <p:cNvPr id="6" name="Content Placeholder 2"/>
          <p:cNvSpPr>
            <a:spLocks noGrp="1"/>
          </p:cNvSpPr>
          <p:nvPr>
            <p:ph idx="1"/>
          </p:nvPr>
        </p:nvSpPr>
        <p:spPr>
          <a:xfrm>
            <a:off x="457200" y="2249424"/>
            <a:ext cx="3898776" cy="4325112"/>
          </a:xfrm>
        </p:spPr>
        <p:txBody>
          <a:bodyPr>
            <a:normAutofit lnSpcReduction="10000"/>
          </a:bodyPr>
          <a:lstStyle/>
          <a:p>
            <a:pPr marL="109728" indent="0">
              <a:buNone/>
            </a:pPr>
            <a:r>
              <a:rPr lang="en-US" sz="2000" dirty="0" smtClean="0">
                <a:solidFill>
                  <a:srgbClr val="A04DA3"/>
                </a:solidFill>
              </a:rPr>
              <a:t>Academic staff </a:t>
            </a:r>
            <a:r>
              <a:rPr lang="en-US" sz="2000" dirty="0" smtClean="0"/>
              <a:t>can set a coursework or duplicate an existing coursework using an </a:t>
            </a:r>
            <a:r>
              <a:rPr lang="en-US" sz="2000" dirty="0" smtClean="0">
                <a:solidFill>
                  <a:srgbClr val="A04DA3"/>
                </a:solidFill>
              </a:rPr>
              <a:t>assessment system</a:t>
            </a:r>
            <a:r>
              <a:rPr lang="en-US" sz="2000" dirty="0" smtClean="0"/>
              <a:t>. The system alerts </a:t>
            </a:r>
            <a:r>
              <a:rPr lang="en-US" sz="2000" dirty="0" smtClean="0">
                <a:solidFill>
                  <a:srgbClr val="A04DA3"/>
                </a:solidFill>
              </a:rPr>
              <a:t>students</a:t>
            </a:r>
            <a:r>
              <a:rPr lang="en-US" sz="2000" dirty="0" smtClean="0"/>
              <a:t> to new assignments, and allows them to submit their work. Some students use a </a:t>
            </a:r>
            <a:r>
              <a:rPr lang="en-US" sz="2000" dirty="0" smtClean="0">
                <a:solidFill>
                  <a:srgbClr val="A04DA3"/>
                </a:solidFill>
              </a:rPr>
              <a:t>proofreader</a:t>
            </a:r>
            <a:r>
              <a:rPr lang="en-US" sz="2000" dirty="0" smtClean="0"/>
              <a:t> to check their work before submission. Submitted coursework is then sent back to the academic to be assessed. Feedback and marks are submitted to the system, which passes them on to the student. </a:t>
            </a:r>
            <a:endParaRPr lang="en-US" sz="2000" dirty="0"/>
          </a:p>
        </p:txBody>
      </p:sp>
      <p:cxnSp>
        <p:nvCxnSpPr>
          <p:cNvPr id="5" name="Straight Arrow Connector 4"/>
          <p:cNvCxnSpPr/>
          <p:nvPr/>
        </p:nvCxnSpPr>
        <p:spPr>
          <a:xfrm>
            <a:off x="6804248" y="4149080"/>
            <a:ext cx="0" cy="2160240"/>
          </a:xfrm>
          <a:prstGeom prst="straightConnector1">
            <a:avLst/>
          </a:prstGeom>
          <a:ln>
            <a:prstDash val="dash"/>
            <a:tailEnd type="none" w="lg" len="med"/>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5868144" y="3645024"/>
            <a:ext cx="18002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tutor : </a:t>
            </a:r>
            <a:r>
              <a:rPr lang="en-US" sz="1400" dirty="0" err="1" smtClean="0"/>
              <a:t>AcademicStaff</a:t>
            </a:r>
            <a:endParaRPr lang="en-US" sz="1400" dirty="0"/>
          </a:p>
        </p:txBody>
      </p:sp>
    </p:spTree>
    <p:extLst>
      <p:ext uri="{BB962C8B-B14F-4D97-AF65-F5344CB8AC3E}">
        <p14:creationId xmlns:p14="http://schemas.microsoft.com/office/powerpoint/2010/main" val="3799473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H="1">
            <a:off x="5850511" y="1196752"/>
            <a:ext cx="17634" cy="5400600"/>
          </a:xfrm>
          <a:prstGeom prst="straightConnector1">
            <a:avLst/>
          </a:prstGeom>
          <a:ln>
            <a:prstDash val="dash"/>
            <a:tailEnd type="none" w="lg" len="med"/>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4932040" y="692696"/>
            <a:ext cx="18002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assesse :</a:t>
            </a:r>
          </a:p>
          <a:p>
            <a:pPr algn="ctr"/>
            <a:r>
              <a:rPr lang="en-US" sz="1400" dirty="0" smtClean="0"/>
              <a:t>Student</a:t>
            </a:r>
            <a:endParaRPr lang="en-US" sz="1400" dirty="0"/>
          </a:p>
        </p:txBody>
      </p:sp>
      <p:cxnSp>
        <p:nvCxnSpPr>
          <p:cNvPr id="7" name="Straight Arrow Connector 6"/>
          <p:cNvCxnSpPr/>
          <p:nvPr/>
        </p:nvCxnSpPr>
        <p:spPr>
          <a:xfrm flipH="1">
            <a:off x="3146589" y="1196752"/>
            <a:ext cx="39628" cy="5400600"/>
          </a:xfrm>
          <a:prstGeom prst="straightConnector1">
            <a:avLst/>
          </a:prstGeom>
          <a:ln>
            <a:prstDash val="dash"/>
            <a:tailEnd type="none" w="lg" len="med"/>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2411760" y="692696"/>
            <a:ext cx="18002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err="1" smtClean="0"/>
              <a:t>ecshandin</a:t>
            </a:r>
            <a:r>
              <a:rPr lang="en-US" sz="1400" dirty="0" smtClean="0"/>
              <a:t> : </a:t>
            </a:r>
            <a:r>
              <a:rPr lang="en-US" sz="1400" dirty="0" err="1" smtClean="0"/>
              <a:t>AssessmentSystem</a:t>
            </a:r>
            <a:endParaRPr lang="en-US" sz="1400" dirty="0"/>
          </a:p>
        </p:txBody>
      </p:sp>
      <p:cxnSp>
        <p:nvCxnSpPr>
          <p:cNvPr id="9" name="Straight Arrow Connector 8"/>
          <p:cNvCxnSpPr/>
          <p:nvPr/>
        </p:nvCxnSpPr>
        <p:spPr>
          <a:xfrm flipH="1">
            <a:off x="1115616" y="1196752"/>
            <a:ext cx="72008" cy="5472608"/>
          </a:xfrm>
          <a:prstGeom prst="straightConnector1">
            <a:avLst/>
          </a:prstGeom>
          <a:ln>
            <a:prstDash val="dash"/>
            <a:tailEnd type="none" w="lg" len="med"/>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79512" y="692696"/>
            <a:ext cx="18002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tutor : </a:t>
            </a:r>
            <a:r>
              <a:rPr lang="en-US" sz="1400" dirty="0" err="1" smtClean="0"/>
              <a:t>AcademicStaff</a:t>
            </a:r>
            <a:endParaRPr lang="en-US" sz="1400" dirty="0"/>
          </a:p>
        </p:txBody>
      </p:sp>
      <p:cxnSp>
        <p:nvCxnSpPr>
          <p:cNvPr id="11" name="Straight Arrow Connector 10"/>
          <p:cNvCxnSpPr/>
          <p:nvPr/>
        </p:nvCxnSpPr>
        <p:spPr>
          <a:xfrm flipH="1">
            <a:off x="7812360" y="1234572"/>
            <a:ext cx="2" cy="5362780"/>
          </a:xfrm>
          <a:prstGeom prst="straightConnector1">
            <a:avLst/>
          </a:prstGeom>
          <a:ln>
            <a:prstDash val="dash"/>
            <a:tailEnd type="none" w="lg" len="med"/>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6948264" y="692696"/>
            <a:ext cx="18002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reader: </a:t>
            </a:r>
          </a:p>
          <a:p>
            <a:pPr algn="ctr"/>
            <a:r>
              <a:rPr lang="en-US" sz="1400" dirty="0" err="1" smtClean="0"/>
              <a:t>ProofReader</a:t>
            </a:r>
            <a:endParaRPr lang="en-US" sz="1400" dirty="0"/>
          </a:p>
        </p:txBody>
      </p:sp>
    </p:spTree>
    <p:extLst>
      <p:ext uri="{BB962C8B-B14F-4D97-AF65-F5344CB8AC3E}">
        <p14:creationId xmlns:p14="http://schemas.microsoft.com/office/powerpoint/2010/main" val="451041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Messages and Return Values</a:t>
            </a:r>
            <a:endParaRPr lang="en-US" dirty="0"/>
          </a:p>
        </p:txBody>
      </p:sp>
      <p:sp>
        <p:nvSpPr>
          <p:cNvPr id="4" name="Content Placeholder 2"/>
          <p:cNvSpPr txBox="1">
            <a:spLocks/>
          </p:cNvSpPr>
          <p:nvPr/>
        </p:nvSpPr>
        <p:spPr>
          <a:xfrm>
            <a:off x="4932040" y="2249424"/>
            <a:ext cx="3970784" cy="4325112"/>
          </a:xfrm>
          <a:prstGeom prst="rect">
            <a:avLst/>
          </a:prstGeom>
        </p:spPr>
        <p:txBody>
          <a:bodyPr vert="horz">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US" sz="2200" dirty="0" smtClean="0"/>
              <a:t>A message can be sent between lifelines, and optionally a return value can be sent back</a:t>
            </a:r>
            <a:endParaRPr lang="en-US" sz="2200" dirty="0"/>
          </a:p>
        </p:txBody>
      </p:sp>
      <p:sp>
        <p:nvSpPr>
          <p:cNvPr id="6" name="Content Placeholder 2"/>
          <p:cNvSpPr>
            <a:spLocks noGrp="1"/>
          </p:cNvSpPr>
          <p:nvPr>
            <p:ph idx="1"/>
          </p:nvPr>
        </p:nvSpPr>
        <p:spPr>
          <a:xfrm>
            <a:off x="457200" y="2249424"/>
            <a:ext cx="3898776" cy="4325112"/>
          </a:xfrm>
        </p:spPr>
        <p:txBody>
          <a:bodyPr>
            <a:normAutofit lnSpcReduction="10000"/>
          </a:bodyPr>
          <a:lstStyle/>
          <a:p>
            <a:pPr marL="109728" indent="0">
              <a:buNone/>
            </a:pPr>
            <a:r>
              <a:rPr lang="en-US" sz="2000" dirty="0" smtClean="0"/>
              <a:t>Academic staff can </a:t>
            </a:r>
            <a:r>
              <a:rPr lang="en-US" sz="2000" dirty="0" smtClean="0">
                <a:solidFill>
                  <a:schemeClr val="accent3"/>
                </a:solidFill>
              </a:rPr>
              <a:t>set a coursework</a:t>
            </a:r>
            <a:r>
              <a:rPr lang="en-US" sz="2000" dirty="0" smtClean="0"/>
              <a:t> or duplicate an existing coursework using an assessment system. The system alerts students to new assignments, and allows them to submit their work. Some students use a proofreader to check their work before submission. Submitted coursework is </a:t>
            </a:r>
            <a:r>
              <a:rPr lang="en-US" sz="2000" dirty="0" smtClean="0">
                <a:solidFill>
                  <a:schemeClr val="accent3"/>
                </a:solidFill>
              </a:rPr>
              <a:t>then sent back to the academic</a:t>
            </a:r>
            <a:r>
              <a:rPr lang="en-US" sz="2000" dirty="0" smtClean="0"/>
              <a:t> to be assessed. Feedback and marks are submitted to the system, which passes them on to the student. </a:t>
            </a:r>
            <a:endParaRPr lang="en-US" sz="2000" dirty="0"/>
          </a:p>
        </p:txBody>
      </p:sp>
      <p:cxnSp>
        <p:nvCxnSpPr>
          <p:cNvPr id="8" name="Straight Arrow Connector 7"/>
          <p:cNvCxnSpPr/>
          <p:nvPr/>
        </p:nvCxnSpPr>
        <p:spPr>
          <a:xfrm flipH="1">
            <a:off x="7692574" y="4365104"/>
            <a:ext cx="20324" cy="2016224"/>
          </a:xfrm>
          <a:prstGeom prst="straightConnector1">
            <a:avLst/>
          </a:prstGeom>
          <a:ln>
            <a:prstDash val="dash"/>
            <a:tailEnd type="none" w="lg" len="med"/>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6938441" y="3861048"/>
            <a:ext cx="18002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err="1" smtClean="0"/>
              <a:t>ecshandin</a:t>
            </a:r>
            <a:r>
              <a:rPr lang="en-US" sz="1400" dirty="0" smtClean="0"/>
              <a:t> : </a:t>
            </a:r>
            <a:r>
              <a:rPr lang="en-US" sz="1400" dirty="0" err="1" smtClean="0"/>
              <a:t>AssessmentSystem</a:t>
            </a:r>
            <a:endParaRPr lang="en-US" sz="1400" dirty="0"/>
          </a:p>
        </p:txBody>
      </p:sp>
      <p:cxnSp>
        <p:nvCxnSpPr>
          <p:cNvPr id="10" name="Straight Arrow Connector 9"/>
          <p:cNvCxnSpPr/>
          <p:nvPr/>
        </p:nvCxnSpPr>
        <p:spPr>
          <a:xfrm flipH="1">
            <a:off x="5697599" y="4365104"/>
            <a:ext cx="26529" cy="2016224"/>
          </a:xfrm>
          <a:prstGeom prst="straightConnector1">
            <a:avLst/>
          </a:prstGeom>
          <a:ln>
            <a:prstDash val="dash"/>
            <a:tailEnd type="none" w="lg" len="med"/>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4716016" y="3861048"/>
            <a:ext cx="18002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tutor : </a:t>
            </a:r>
            <a:r>
              <a:rPr lang="en-US" sz="1400" dirty="0" err="1" smtClean="0"/>
              <a:t>AcademicStaff</a:t>
            </a:r>
            <a:endParaRPr lang="en-US" sz="1400" dirty="0"/>
          </a:p>
        </p:txBody>
      </p:sp>
      <p:sp>
        <p:nvSpPr>
          <p:cNvPr id="12" name="Rectangle 11"/>
          <p:cNvSpPr/>
          <p:nvPr/>
        </p:nvSpPr>
        <p:spPr>
          <a:xfrm>
            <a:off x="7578705" y="5229200"/>
            <a:ext cx="259836" cy="667817"/>
          </a:xfrm>
          <a:prstGeom prst="rect">
            <a:avLst/>
          </a:prstGeom>
          <a:solidFill>
            <a:schemeClr val="bg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cxnSp>
        <p:nvCxnSpPr>
          <p:cNvPr id="13" name="Straight Arrow Connector 12"/>
          <p:cNvCxnSpPr/>
          <p:nvPr/>
        </p:nvCxnSpPr>
        <p:spPr>
          <a:xfrm>
            <a:off x="5700412" y="5229200"/>
            <a:ext cx="1854573"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731374" y="4887151"/>
            <a:ext cx="1872208" cy="307777"/>
          </a:xfrm>
          <a:prstGeom prst="rect">
            <a:avLst/>
          </a:prstGeom>
          <a:noFill/>
        </p:spPr>
        <p:txBody>
          <a:bodyPr wrap="square" rtlCol="0">
            <a:spAutoFit/>
          </a:bodyPr>
          <a:lstStyle/>
          <a:p>
            <a:pPr algn="ctr"/>
            <a:r>
              <a:rPr lang="en-US" sz="1400" dirty="0" err="1" smtClean="0">
                <a:solidFill>
                  <a:schemeClr val="tx2"/>
                </a:solidFill>
              </a:rPr>
              <a:t>setNewCswk</a:t>
            </a:r>
            <a:r>
              <a:rPr lang="en-US" sz="1400" dirty="0" smtClean="0">
                <a:solidFill>
                  <a:schemeClr val="tx2"/>
                </a:solidFill>
              </a:rPr>
              <a:t>()</a:t>
            </a:r>
            <a:endParaRPr lang="en-US" sz="1400" dirty="0">
              <a:solidFill>
                <a:schemeClr val="tx2"/>
              </a:solidFill>
            </a:endParaRPr>
          </a:p>
        </p:txBody>
      </p:sp>
      <p:cxnSp>
        <p:nvCxnSpPr>
          <p:cNvPr id="15" name="Straight Arrow Connector 14"/>
          <p:cNvCxnSpPr/>
          <p:nvPr/>
        </p:nvCxnSpPr>
        <p:spPr>
          <a:xfrm flipH="1">
            <a:off x="5700412" y="5897017"/>
            <a:ext cx="1885537" cy="0"/>
          </a:xfrm>
          <a:prstGeom prst="straightConnector1">
            <a:avLst/>
          </a:prstGeom>
          <a:ln>
            <a:prstDash val="sysDash"/>
            <a:tailEnd type="arrow" w="lg" len="med"/>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672696" y="5517232"/>
            <a:ext cx="1961849" cy="307777"/>
          </a:xfrm>
          <a:prstGeom prst="rect">
            <a:avLst/>
          </a:prstGeom>
          <a:noFill/>
        </p:spPr>
        <p:txBody>
          <a:bodyPr wrap="square" rtlCol="0">
            <a:spAutoFit/>
          </a:bodyPr>
          <a:lstStyle/>
          <a:p>
            <a:pPr algn="ctr"/>
            <a:r>
              <a:rPr lang="en-US" sz="1400" dirty="0" err="1" smtClean="0">
                <a:solidFill>
                  <a:schemeClr val="tx2"/>
                </a:solidFill>
              </a:rPr>
              <a:t>submittedCswk</a:t>
            </a:r>
            <a:endParaRPr lang="en-US" sz="1400" dirty="0">
              <a:solidFill>
                <a:schemeClr val="tx2"/>
              </a:solidFill>
            </a:endParaRPr>
          </a:p>
        </p:txBody>
      </p:sp>
    </p:spTree>
    <p:extLst>
      <p:ext uri="{BB962C8B-B14F-4D97-AF65-F5344CB8AC3E}">
        <p14:creationId xmlns:p14="http://schemas.microsoft.com/office/powerpoint/2010/main" val="1548946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H="1">
            <a:off x="5850511" y="1196752"/>
            <a:ext cx="17634" cy="5400600"/>
          </a:xfrm>
          <a:prstGeom prst="straightConnector1">
            <a:avLst/>
          </a:prstGeom>
          <a:ln>
            <a:prstDash val="dash"/>
            <a:tailEnd type="none" w="lg" len="med"/>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4932040" y="692696"/>
            <a:ext cx="18002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assesse :</a:t>
            </a:r>
          </a:p>
          <a:p>
            <a:pPr algn="ctr"/>
            <a:r>
              <a:rPr lang="en-US" sz="1400" dirty="0" smtClean="0"/>
              <a:t>Student</a:t>
            </a:r>
            <a:endParaRPr lang="en-US" sz="1400" dirty="0"/>
          </a:p>
        </p:txBody>
      </p:sp>
      <p:cxnSp>
        <p:nvCxnSpPr>
          <p:cNvPr id="7" name="Straight Arrow Connector 6"/>
          <p:cNvCxnSpPr/>
          <p:nvPr/>
        </p:nvCxnSpPr>
        <p:spPr>
          <a:xfrm flipH="1">
            <a:off x="3146589" y="1196752"/>
            <a:ext cx="39628" cy="5400600"/>
          </a:xfrm>
          <a:prstGeom prst="straightConnector1">
            <a:avLst/>
          </a:prstGeom>
          <a:ln>
            <a:prstDash val="dash"/>
            <a:tailEnd type="none" w="lg" len="med"/>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2411760" y="692696"/>
            <a:ext cx="18002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err="1" smtClean="0"/>
              <a:t>ecshandin</a:t>
            </a:r>
            <a:r>
              <a:rPr lang="en-US" sz="1400" dirty="0" smtClean="0"/>
              <a:t> : </a:t>
            </a:r>
            <a:r>
              <a:rPr lang="en-US" sz="1400" dirty="0" err="1" smtClean="0"/>
              <a:t>AssessmentSystem</a:t>
            </a:r>
            <a:endParaRPr lang="en-US" sz="1400" dirty="0"/>
          </a:p>
        </p:txBody>
      </p:sp>
      <p:cxnSp>
        <p:nvCxnSpPr>
          <p:cNvPr id="9" name="Straight Arrow Connector 8"/>
          <p:cNvCxnSpPr/>
          <p:nvPr/>
        </p:nvCxnSpPr>
        <p:spPr>
          <a:xfrm flipH="1">
            <a:off x="1115616" y="1196752"/>
            <a:ext cx="72008" cy="5472608"/>
          </a:xfrm>
          <a:prstGeom prst="straightConnector1">
            <a:avLst/>
          </a:prstGeom>
          <a:ln>
            <a:prstDash val="dash"/>
            <a:tailEnd type="none" w="lg" len="med"/>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79512" y="692696"/>
            <a:ext cx="18002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tutor : </a:t>
            </a:r>
            <a:r>
              <a:rPr lang="en-US" sz="1400" dirty="0" err="1" smtClean="0"/>
              <a:t>AcademicStaff</a:t>
            </a:r>
            <a:endParaRPr lang="en-US" sz="1400" dirty="0"/>
          </a:p>
        </p:txBody>
      </p:sp>
      <p:cxnSp>
        <p:nvCxnSpPr>
          <p:cNvPr id="11" name="Straight Arrow Connector 10"/>
          <p:cNvCxnSpPr/>
          <p:nvPr/>
        </p:nvCxnSpPr>
        <p:spPr>
          <a:xfrm flipH="1">
            <a:off x="7812360" y="1234572"/>
            <a:ext cx="2" cy="5362780"/>
          </a:xfrm>
          <a:prstGeom prst="straightConnector1">
            <a:avLst/>
          </a:prstGeom>
          <a:ln>
            <a:prstDash val="dash"/>
            <a:tailEnd type="none" w="lg" len="med"/>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6948264" y="692696"/>
            <a:ext cx="18002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reader: </a:t>
            </a:r>
          </a:p>
          <a:p>
            <a:pPr algn="ctr"/>
            <a:r>
              <a:rPr lang="en-US" sz="1400" dirty="0" err="1" smtClean="0"/>
              <a:t>ProofReader</a:t>
            </a:r>
            <a:endParaRPr lang="en-US" sz="1400" dirty="0"/>
          </a:p>
        </p:txBody>
      </p:sp>
    </p:spTree>
    <p:extLst>
      <p:ext uri="{BB962C8B-B14F-4D97-AF65-F5344CB8AC3E}">
        <p14:creationId xmlns:p14="http://schemas.microsoft.com/office/powerpoint/2010/main" val="1354353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H="1">
            <a:off x="5850511" y="1196752"/>
            <a:ext cx="17634" cy="5400600"/>
          </a:xfrm>
          <a:prstGeom prst="straightConnector1">
            <a:avLst/>
          </a:prstGeom>
          <a:ln>
            <a:prstDash val="dash"/>
            <a:tailEnd type="none" w="lg" len="med"/>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4932040" y="692696"/>
            <a:ext cx="18002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assesse :</a:t>
            </a:r>
          </a:p>
          <a:p>
            <a:pPr algn="ctr"/>
            <a:r>
              <a:rPr lang="en-US" sz="1400" dirty="0" smtClean="0"/>
              <a:t>Student</a:t>
            </a:r>
            <a:endParaRPr lang="en-US" sz="1400" dirty="0"/>
          </a:p>
        </p:txBody>
      </p:sp>
      <p:cxnSp>
        <p:nvCxnSpPr>
          <p:cNvPr id="7" name="Straight Arrow Connector 6"/>
          <p:cNvCxnSpPr/>
          <p:nvPr/>
        </p:nvCxnSpPr>
        <p:spPr>
          <a:xfrm flipH="1">
            <a:off x="3146589" y="1196752"/>
            <a:ext cx="39628" cy="5400600"/>
          </a:xfrm>
          <a:prstGeom prst="straightConnector1">
            <a:avLst/>
          </a:prstGeom>
          <a:ln>
            <a:prstDash val="dash"/>
            <a:tailEnd type="none" w="lg" len="med"/>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2411760" y="692696"/>
            <a:ext cx="18002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err="1" smtClean="0"/>
              <a:t>ecshandin</a:t>
            </a:r>
            <a:r>
              <a:rPr lang="en-US" sz="1400" dirty="0" smtClean="0"/>
              <a:t> : </a:t>
            </a:r>
            <a:r>
              <a:rPr lang="en-US" sz="1400" dirty="0" err="1" smtClean="0"/>
              <a:t>AssessmentSystem</a:t>
            </a:r>
            <a:endParaRPr lang="en-US" sz="1400" dirty="0"/>
          </a:p>
        </p:txBody>
      </p:sp>
      <p:cxnSp>
        <p:nvCxnSpPr>
          <p:cNvPr id="9" name="Straight Arrow Connector 8"/>
          <p:cNvCxnSpPr/>
          <p:nvPr/>
        </p:nvCxnSpPr>
        <p:spPr>
          <a:xfrm flipH="1">
            <a:off x="1115616" y="1196752"/>
            <a:ext cx="72008" cy="5472608"/>
          </a:xfrm>
          <a:prstGeom prst="straightConnector1">
            <a:avLst/>
          </a:prstGeom>
          <a:ln>
            <a:prstDash val="dash"/>
            <a:tailEnd type="none" w="lg" len="med"/>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79512" y="692696"/>
            <a:ext cx="18002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tutor : </a:t>
            </a:r>
            <a:r>
              <a:rPr lang="en-US" sz="1400" dirty="0" err="1" smtClean="0"/>
              <a:t>AcademicStaff</a:t>
            </a:r>
            <a:endParaRPr lang="en-US" sz="1400" dirty="0"/>
          </a:p>
        </p:txBody>
      </p:sp>
      <p:cxnSp>
        <p:nvCxnSpPr>
          <p:cNvPr id="11" name="Straight Arrow Connector 10"/>
          <p:cNvCxnSpPr/>
          <p:nvPr/>
        </p:nvCxnSpPr>
        <p:spPr>
          <a:xfrm flipH="1">
            <a:off x="7812360" y="1234572"/>
            <a:ext cx="2" cy="5362780"/>
          </a:xfrm>
          <a:prstGeom prst="straightConnector1">
            <a:avLst/>
          </a:prstGeom>
          <a:ln>
            <a:prstDash val="dash"/>
            <a:tailEnd type="none" w="lg" len="med"/>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6948264" y="692696"/>
            <a:ext cx="18002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reader: </a:t>
            </a:r>
          </a:p>
          <a:p>
            <a:pPr algn="ctr"/>
            <a:r>
              <a:rPr lang="en-US" sz="1400" dirty="0" err="1" smtClean="0"/>
              <a:t>ProofReader</a:t>
            </a:r>
            <a:endParaRPr lang="en-US" sz="1400" dirty="0"/>
          </a:p>
        </p:txBody>
      </p:sp>
      <p:sp>
        <p:nvSpPr>
          <p:cNvPr id="13" name="Rectangle 12"/>
          <p:cNvSpPr/>
          <p:nvPr/>
        </p:nvSpPr>
        <p:spPr>
          <a:xfrm>
            <a:off x="3034955" y="2728665"/>
            <a:ext cx="259836" cy="1924471"/>
          </a:xfrm>
          <a:prstGeom prst="rect">
            <a:avLst/>
          </a:prstGeom>
          <a:solidFill>
            <a:schemeClr val="bg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cxnSp>
        <p:nvCxnSpPr>
          <p:cNvPr id="14" name="Straight Arrow Connector 13"/>
          <p:cNvCxnSpPr/>
          <p:nvPr/>
        </p:nvCxnSpPr>
        <p:spPr>
          <a:xfrm>
            <a:off x="1156662" y="2762937"/>
            <a:ext cx="1854573"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187624" y="2420888"/>
            <a:ext cx="1872208" cy="307777"/>
          </a:xfrm>
          <a:prstGeom prst="rect">
            <a:avLst/>
          </a:prstGeom>
          <a:noFill/>
        </p:spPr>
        <p:txBody>
          <a:bodyPr wrap="square" rtlCol="0">
            <a:spAutoFit/>
          </a:bodyPr>
          <a:lstStyle/>
          <a:p>
            <a:pPr algn="ctr"/>
            <a:r>
              <a:rPr lang="en-US" sz="1400" dirty="0" err="1" smtClean="0">
                <a:solidFill>
                  <a:schemeClr val="tx2"/>
                </a:solidFill>
              </a:rPr>
              <a:t>setNewCswk</a:t>
            </a:r>
            <a:r>
              <a:rPr lang="en-US" sz="1400" dirty="0" smtClean="0">
                <a:solidFill>
                  <a:schemeClr val="tx2"/>
                </a:solidFill>
              </a:rPr>
              <a:t>()</a:t>
            </a:r>
            <a:endParaRPr lang="en-US" sz="1400" dirty="0">
              <a:solidFill>
                <a:schemeClr val="tx2"/>
              </a:solidFill>
            </a:endParaRPr>
          </a:p>
        </p:txBody>
      </p:sp>
      <p:cxnSp>
        <p:nvCxnSpPr>
          <p:cNvPr id="18" name="Straight Arrow Connector 17"/>
          <p:cNvCxnSpPr/>
          <p:nvPr/>
        </p:nvCxnSpPr>
        <p:spPr>
          <a:xfrm>
            <a:off x="3276660" y="3150260"/>
            <a:ext cx="2461134"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546255" y="2780928"/>
            <a:ext cx="1961849" cy="307777"/>
          </a:xfrm>
          <a:prstGeom prst="rect">
            <a:avLst/>
          </a:prstGeom>
          <a:noFill/>
        </p:spPr>
        <p:txBody>
          <a:bodyPr wrap="square" rtlCol="0">
            <a:spAutoFit/>
          </a:bodyPr>
          <a:lstStyle/>
          <a:p>
            <a:pPr algn="ctr"/>
            <a:r>
              <a:rPr lang="en-US" sz="1400" dirty="0" err="1" smtClean="0">
                <a:solidFill>
                  <a:schemeClr val="tx2"/>
                </a:solidFill>
              </a:rPr>
              <a:t>alertStudentToCswk</a:t>
            </a:r>
            <a:r>
              <a:rPr lang="en-US" sz="1400" dirty="0" smtClean="0">
                <a:solidFill>
                  <a:schemeClr val="tx2"/>
                </a:solidFill>
              </a:rPr>
              <a:t>()</a:t>
            </a:r>
            <a:endParaRPr lang="en-US" sz="1400" dirty="0">
              <a:solidFill>
                <a:schemeClr val="tx2"/>
              </a:solidFill>
            </a:endParaRPr>
          </a:p>
        </p:txBody>
      </p:sp>
      <p:cxnSp>
        <p:nvCxnSpPr>
          <p:cNvPr id="21" name="Straight Arrow Connector 20"/>
          <p:cNvCxnSpPr/>
          <p:nvPr/>
        </p:nvCxnSpPr>
        <p:spPr>
          <a:xfrm flipH="1">
            <a:off x="3258222" y="4437112"/>
            <a:ext cx="2479572" cy="0"/>
          </a:xfrm>
          <a:prstGeom prst="straightConnector1">
            <a:avLst/>
          </a:prstGeom>
          <a:ln>
            <a:prstDash val="sysDash"/>
            <a:tailEnd type="arrow" w="lg"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a:off x="1253221" y="4653136"/>
            <a:ext cx="1788978" cy="0"/>
          </a:xfrm>
          <a:prstGeom prst="straightConnector1">
            <a:avLst/>
          </a:prstGeom>
          <a:ln>
            <a:prstDash val="sysDash"/>
            <a:tailEnd type="arrow" w="lg" len="med"/>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128946" y="4273351"/>
            <a:ext cx="1961849" cy="307777"/>
          </a:xfrm>
          <a:prstGeom prst="rect">
            <a:avLst/>
          </a:prstGeom>
          <a:noFill/>
        </p:spPr>
        <p:txBody>
          <a:bodyPr wrap="square" rtlCol="0">
            <a:spAutoFit/>
          </a:bodyPr>
          <a:lstStyle/>
          <a:p>
            <a:pPr algn="ctr"/>
            <a:r>
              <a:rPr lang="en-US" sz="1400" dirty="0" err="1" smtClean="0">
                <a:solidFill>
                  <a:schemeClr val="tx2"/>
                </a:solidFill>
              </a:rPr>
              <a:t>submittedCswk</a:t>
            </a:r>
            <a:endParaRPr lang="en-US" sz="1400" dirty="0">
              <a:solidFill>
                <a:schemeClr val="tx2"/>
              </a:solidFill>
            </a:endParaRPr>
          </a:p>
        </p:txBody>
      </p:sp>
      <p:cxnSp>
        <p:nvCxnSpPr>
          <p:cNvPr id="28" name="Straight Arrow Connector 27"/>
          <p:cNvCxnSpPr/>
          <p:nvPr/>
        </p:nvCxnSpPr>
        <p:spPr>
          <a:xfrm>
            <a:off x="1115616" y="5325342"/>
            <a:ext cx="1926583"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1155396" y="5017565"/>
            <a:ext cx="1872208" cy="307777"/>
          </a:xfrm>
          <a:prstGeom prst="rect">
            <a:avLst/>
          </a:prstGeom>
          <a:noFill/>
        </p:spPr>
        <p:txBody>
          <a:bodyPr wrap="square" rtlCol="0">
            <a:spAutoFit/>
          </a:bodyPr>
          <a:lstStyle/>
          <a:p>
            <a:pPr algn="ctr"/>
            <a:r>
              <a:rPr lang="en-US" sz="1400" dirty="0" err="1" smtClean="0">
                <a:solidFill>
                  <a:schemeClr val="tx2"/>
                </a:solidFill>
              </a:rPr>
              <a:t>sendFeedback</a:t>
            </a:r>
            <a:r>
              <a:rPr lang="en-US" sz="1400" dirty="0" smtClean="0">
                <a:solidFill>
                  <a:schemeClr val="tx2"/>
                </a:solidFill>
              </a:rPr>
              <a:t>()</a:t>
            </a:r>
            <a:endParaRPr lang="en-US" sz="1400" dirty="0">
              <a:solidFill>
                <a:schemeClr val="tx2"/>
              </a:solidFill>
            </a:endParaRPr>
          </a:p>
        </p:txBody>
      </p:sp>
      <p:sp>
        <p:nvSpPr>
          <p:cNvPr id="31" name="Rectangle 30"/>
          <p:cNvSpPr/>
          <p:nvPr/>
        </p:nvSpPr>
        <p:spPr>
          <a:xfrm>
            <a:off x="3034955" y="5325343"/>
            <a:ext cx="241705" cy="913630"/>
          </a:xfrm>
          <a:prstGeom prst="rect">
            <a:avLst/>
          </a:prstGeom>
          <a:solidFill>
            <a:schemeClr val="bg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cxnSp>
        <p:nvCxnSpPr>
          <p:cNvPr id="33" name="Straight Arrow Connector 32"/>
          <p:cNvCxnSpPr/>
          <p:nvPr/>
        </p:nvCxnSpPr>
        <p:spPr>
          <a:xfrm>
            <a:off x="3258222" y="5561111"/>
            <a:ext cx="2479572" cy="1"/>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3275856" y="5181326"/>
            <a:ext cx="1872208" cy="307777"/>
          </a:xfrm>
          <a:prstGeom prst="rect">
            <a:avLst/>
          </a:prstGeom>
          <a:noFill/>
        </p:spPr>
        <p:txBody>
          <a:bodyPr wrap="square" rtlCol="0">
            <a:spAutoFit/>
          </a:bodyPr>
          <a:lstStyle/>
          <a:p>
            <a:pPr algn="ctr"/>
            <a:r>
              <a:rPr lang="en-US" sz="1400" dirty="0" err="1" smtClean="0">
                <a:solidFill>
                  <a:schemeClr val="tx2"/>
                </a:solidFill>
              </a:rPr>
              <a:t>sendFeedback</a:t>
            </a:r>
            <a:r>
              <a:rPr lang="en-US" sz="1400" dirty="0" smtClean="0">
                <a:solidFill>
                  <a:schemeClr val="tx2"/>
                </a:solidFill>
              </a:rPr>
              <a:t>()</a:t>
            </a:r>
            <a:endParaRPr lang="en-US" sz="1400" dirty="0">
              <a:solidFill>
                <a:schemeClr val="tx2"/>
              </a:solidFill>
            </a:endParaRPr>
          </a:p>
        </p:txBody>
      </p:sp>
      <p:sp>
        <p:nvSpPr>
          <p:cNvPr id="35" name="TextBox 34"/>
          <p:cNvSpPr txBox="1"/>
          <p:nvPr/>
        </p:nvSpPr>
        <p:spPr>
          <a:xfrm>
            <a:off x="1162747" y="5707856"/>
            <a:ext cx="1872208" cy="307777"/>
          </a:xfrm>
          <a:prstGeom prst="rect">
            <a:avLst/>
          </a:prstGeom>
          <a:noFill/>
        </p:spPr>
        <p:txBody>
          <a:bodyPr wrap="square" rtlCol="0">
            <a:spAutoFit/>
          </a:bodyPr>
          <a:lstStyle/>
          <a:p>
            <a:pPr algn="ctr"/>
            <a:r>
              <a:rPr lang="en-US" sz="1400" dirty="0" err="1" smtClean="0">
                <a:solidFill>
                  <a:schemeClr val="tx2"/>
                </a:solidFill>
              </a:rPr>
              <a:t>sendMarks</a:t>
            </a:r>
            <a:r>
              <a:rPr lang="en-US" sz="1400" dirty="0" smtClean="0">
                <a:solidFill>
                  <a:schemeClr val="tx2"/>
                </a:solidFill>
              </a:rPr>
              <a:t>()</a:t>
            </a:r>
            <a:endParaRPr lang="en-US" sz="1400" dirty="0">
              <a:solidFill>
                <a:schemeClr val="tx2"/>
              </a:solidFill>
            </a:endParaRPr>
          </a:p>
        </p:txBody>
      </p:sp>
      <p:cxnSp>
        <p:nvCxnSpPr>
          <p:cNvPr id="36" name="Straight Arrow Connector 35"/>
          <p:cNvCxnSpPr/>
          <p:nvPr/>
        </p:nvCxnSpPr>
        <p:spPr>
          <a:xfrm>
            <a:off x="1115616" y="6045422"/>
            <a:ext cx="1926583"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3245367" y="5901406"/>
            <a:ext cx="1872208" cy="307777"/>
          </a:xfrm>
          <a:prstGeom prst="rect">
            <a:avLst/>
          </a:prstGeom>
          <a:noFill/>
        </p:spPr>
        <p:txBody>
          <a:bodyPr wrap="square" rtlCol="0">
            <a:spAutoFit/>
          </a:bodyPr>
          <a:lstStyle/>
          <a:p>
            <a:pPr algn="ctr"/>
            <a:r>
              <a:rPr lang="en-US" sz="1400" dirty="0" err="1" smtClean="0">
                <a:solidFill>
                  <a:schemeClr val="tx2"/>
                </a:solidFill>
              </a:rPr>
              <a:t>sendMarks</a:t>
            </a:r>
            <a:r>
              <a:rPr lang="en-US" sz="1400" dirty="0" smtClean="0">
                <a:solidFill>
                  <a:schemeClr val="tx2"/>
                </a:solidFill>
              </a:rPr>
              <a:t>()</a:t>
            </a:r>
            <a:endParaRPr lang="en-US" sz="1400" dirty="0">
              <a:solidFill>
                <a:schemeClr val="tx2"/>
              </a:solidFill>
            </a:endParaRPr>
          </a:p>
        </p:txBody>
      </p:sp>
      <p:cxnSp>
        <p:nvCxnSpPr>
          <p:cNvPr id="38" name="Straight Arrow Connector 37"/>
          <p:cNvCxnSpPr/>
          <p:nvPr/>
        </p:nvCxnSpPr>
        <p:spPr>
          <a:xfrm>
            <a:off x="3276660" y="6238972"/>
            <a:ext cx="2461134" cy="1"/>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5737794" y="3150260"/>
            <a:ext cx="257751" cy="1286853"/>
          </a:xfrm>
          <a:prstGeom prst="rect">
            <a:avLst/>
          </a:prstGeom>
          <a:solidFill>
            <a:schemeClr val="bg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68" name="Rectangle 67"/>
          <p:cNvSpPr/>
          <p:nvPr/>
        </p:nvSpPr>
        <p:spPr>
          <a:xfrm>
            <a:off x="5737794" y="5561111"/>
            <a:ext cx="217057" cy="677862"/>
          </a:xfrm>
          <a:prstGeom prst="rect">
            <a:avLst/>
          </a:prstGeom>
          <a:solidFill>
            <a:schemeClr val="bg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76" name="Rectangle 75"/>
          <p:cNvSpPr/>
          <p:nvPr/>
        </p:nvSpPr>
        <p:spPr>
          <a:xfrm>
            <a:off x="1011516" y="4653136"/>
            <a:ext cx="241705" cy="1392286"/>
          </a:xfrm>
          <a:prstGeom prst="rect">
            <a:avLst/>
          </a:prstGeom>
          <a:solidFill>
            <a:schemeClr val="bg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53" name="TextBox 52"/>
          <p:cNvSpPr txBox="1"/>
          <p:nvPr/>
        </p:nvSpPr>
        <p:spPr>
          <a:xfrm>
            <a:off x="3301618" y="4030842"/>
            <a:ext cx="1925281" cy="307777"/>
          </a:xfrm>
          <a:prstGeom prst="rect">
            <a:avLst/>
          </a:prstGeom>
          <a:noFill/>
        </p:spPr>
        <p:txBody>
          <a:bodyPr wrap="square" rtlCol="0">
            <a:spAutoFit/>
          </a:bodyPr>
          <a:lstStyle/>
          <a:p>
            <a:pPr algn="ctr"/>
            <a:r>
              <a:rPr lang="en-US" sz="1400" dirty="0" err="1" smtClean="0">
                <a:solidFill>
                  <a:schemeClr val="tx2"/>
                </a:solidFill>
              </a:rPr>
              <a:t>submittedCswk</a:t>
            </a:r>
            <a:endParaRPr lang="en-US" sz="1400" dirty="0">
              <a:solidFill>
                <a:schemeClr val="tx2"/>
              </a:solidFill>
            </a:endParaRPr>
          </a:p>
        </p:txBody>
      </p:sp>
    </p:spTree>
    <p:extLst>
      <p:ext uri="{BB962C8B-B14F-4D97-AF65-F5344CB8AC3E}">
        <p14:creationId xmlns:p14="http://schemas.microsoft.com/office/powerpoint/2010/main" val="12693414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Alternatives</a:t>
            </a:r>
            <a:endParaRPr lang="en-US" dirty="0"/>
          </a:p>
        </p:txBody>
      </p:sp>
      <p:sp>
        <p:nvSpPr>
          <p:cNvPr id="4" name="Content Placeholder 2"/>
          <p:cNvSpPr txBox="1">
            <a:spLocks/>
          </p:cNvSpPr>
          <p:nvPr/>
        </p:nvSpPr>
        <p:spPr>
          <a:xfrm>
            <a:off x="4932040" y="2249424"/>
            <a:ext cx="3970784" cy="4325112"/>
          </a:xfrm>
          <a:prstGeom prst="rect">
            <a:avLst/>
          </a:prstGeom>
        </p:spPr>
        <p:txBody>
          <a:bodyPr vert="horz">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US" sz="2200" dirty="0" smtClean="0"/>
              <a:t>A UML frame called ‘alt’ can be used to show two or more mutually exclusive message sequences</a:t>
            </a:r>
            <a:endParaRPr lang="en-US" sz="2200" dirty="0"/>
          </a:p>
        </p:txBody>
      </p:sp>
      <p:sp>
        <p:nvSpPr>
          <p:cNvPr id="6" name="Content Placeholder 2"/>
          <p:cNvSpPr>
            <a:spLocks noGrp="1"/>
          </p:cNvSpPr>
          <p:nvPr>
            <p:ph idx="1"/>
          </p:nvPr>
        </p:nvSpPr>
        <p:spPr>
          <a:xfrm>
            <a:off x="457200" y="2249424"/>
            <a:ext cx="3898776" cy="4325112"/>
          </a:xfrm>
        </p:spPr>
        <p:txBody>
          <a:bodyPr>
            <a:normAutofit lnSpcReduction="10000"/>
          </a:bodyPr>
          <a:lstStyle/>
          <a:p>
            <a:pPr marL="109728" indent="0">
              <a:buNone/>
            </a:pPr>
            <a:r>
              <a:rPr lang="en-US" sz="2000" dirty="0" smtClean="0"/>
              <a:t>Academic staff can </a:t>
            </a:r>
            <a:r>
              <a:rPr lang="en-US" sz="2000" dirty="0" smtClean="0">
                <a:solidFill>
                  <a:schemeClr val="accent3"/>
                </a:solidFill>
              </a:rPr>
              <a:t>set a coursework</a:t>
            </a:r>
            <a:r>
              <a:rPr lang="en-US" sz="2000" dirty="0" smtClean="0"/>
              <a:t> or </a:t>
            </a:r>
            <a:r>
              <a:rPr lang="en-US" sz="2000" dirty="0" smtClean="0">
                <a:solidFill>
                  <a:srgbClr val="A04DA3"/>
                </a:solidFill>
              </a:rPr>
              <a:t>duplicate an existing coursework </a:t>
            </a:r>
            <a:r>
              <a:rPr lang="en-US" sz="2000" dirty="0" smtClean="0"/>
              <a:t>using an assessment system. The system alerts students to new assignments, and allows them to submit their work. Some students use a proofreader to check their work before submission. Submitted coursework is then sent back to the academic to be assessed. Feedback and marks are submitted to the system, which passes them on to the student. </a:t>
            </a:r>
            <a:endParaRPr lang="en-US" sz="2000" dirty="0"/>
          </a:p>
        </p:txBody>
      </p:sp>
      <p:cxnSp>
        <p:nvCxnSpPr>
          <p:cNvPr id="8" name="Straight Arrow Connector 7"/>
          <p:cNvCxnSpPr/>
          <p:nvPr/>
        </p:nvCxnSpPr>
        <p:spPr>
          <a:xfrm flipH="1">
            <a:off x="7692574" y="4365104"/>
            <a:ext cx="20324" cy="2209432"/>
          </a:xfrm>
          <a:prstGeom prst="straightConnector1">
            <a:avLst/>
          </a:prstGeom>
          <a:ln>
            <a:prstDash val="dash"/>
            <a:tailEnd type="none" w="lg" len="med"/>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6938441" y="3861048"/>
            <a:ext cx="18002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err="1" smtClean="0"/>
              <a:t>ecshandin</a:t>
            </a:r>
            <a:r>
              <a:rPr lang="en-US" sz="1400" dirty="0" smtClean="0"/>
              <a:t> : </a:t>
            </a:r>
            <a:r>
              <a:rPr lang="en-US" sz="1400" dirty="0" err="1" smtClean="0"/>
              <a:t>AssessmentSystem</a:t>
            </a:r>
            <a:endParaRPr lang="en-US" sz="1400" dirty="0"/>
          </a:p>
        </p:txBody>
      </p:sp>
      <p:cxnSp>
        <p:nvCxnSpPr>
          <p:cNvPr id="10" name="Straight Arrow Connector 9"/>
          <p:cNvCxnSpPr/>
          <p:nvPr/>
        </p:nvCxnSpPr>
        <p:spPr>
          <a:xfrm flipH="1">
            <a:off x="5693390" y="4365104"/>
            <a:ext cx="30739" cy="2209432"/>
          </a:xfrm>
          <a:prstGeom prst="straightConnector1">
            <a:avLst/>
          </a:prstGeom>
          <a:ln>
            <a:prstDash val="dash"/>
            <a:tailEnd type="none" w="lg" len="med"/>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4716016" y="3861048"/>
            <a:ext cx="18002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tutor : </a:t>
            </a:r>
            <a:r>
              <a:rPr lang="en-US" sz="1400" dirty="0" err="1" smtClean="0"/>
              <a:t>AcademicStaff</a:t>
            </a:r>
            <a:endParaRPr lang="en-US" sz="1400" dirty="0"/>
          </a:p>
        </p:txBody>
      </p:sp>
      <p:cxnSp>
        <p:nvCxnSpPr>
          <p:cNvPr id="17" name="Straight Arrow Connector 16"/>
          <p:cNvCxnSpPr/>
          <p:nvPr/>
        </p:nvCxnSpPr>
        <p:spPr>
          <a:xfrm>
            <a:off x="5702207" y="6003296"/>
            <a:ext cx="1854573"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5733169" y="5661247"/>
            <a:ext cx="1872208" cy="307777"/>
          </a:xfrm>
          <a:prstGeom prst="rect">
            <a:avLst/>
          </a:prstGeom>
          <a:noFill/>
        </p:spPr>
        <p:txBody>
          <a:bodyPr wrap="square" rtlCol="0">
            <a:spAutoFit/>
          </a:bodyPr>
          <a:lstStyle/>
          <a:p>
            <a:pPr algn="ctr"/>
            <a:r>
              <a:rPr lang="en-US" sz="1400" dirty="0" err="1" smtClean="0">
                <a:solidFill>
                  <a:schemeClr val="tx2"/>
                </a:solidFill>
              </a:rPr>
              <a:t>setNewCswk</a:t>
            </a:r>
            <a:r>
              <a:rPr lang="en-US" sz="1400" dirty="0" smtClean="0">
                <a:solidFill>
                  <a:schemeClr val="tx2"/>
                </a:solidFill>
              </a:rPr>
              <a:t>()</a:t>
            </a:r>
            <a:endParaRPr lang="en-US" sz="1400" dirty="0">
              <a:solidFill>
                <a:schemeClr val="tx2"/>
              </a:solidFill>
            </a:endParaRPr>
          </a:p>
        </p:txBody>
      </p:sp>
      <p:cxnSp>
        <p:nvCxnSpPr>
          <p:cNvPr id="19" name="Straight Arrow Connector 18"/>
          <p:cNvCxnSpPr/>
          <p:nvPr/>
        </p:nvCxnSpPr>
        <p:spPr>
          <a:xfrm>
            <a:off x="5693390" y="5517231"/>
            <a:ext cx="1854573"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5724352" y="5157191"/>
            <a:ext cx="1872208" cy="307777"/>
          </a:xfrm>
          <a:prstGeom prst="rect">
            <a:avLst/>
          </a:prstGeom>
          <a:noFill/>
        </p:spPr>
        <p:txBody>
          <a:bodyPr wrap="square" rtlCol="0">
            <a:spAutoFit/>
          </a:bodyPr>
          <a:lstStyle/>
          <a:p>
            <a:pPr algn="ctr"/>
            <a:r>
              <a:rPr lang="en-US" sz="1400" dirty="0" err="1" smtClean="0">
                <a:solidFill>
                  <a:schemeClr val="tx2"/>
                </a:solidFill>
              </a:rPr>
              <a:t>duplicateCswk</a:t>
            </a:r>
            <a:r>
              <a:rPr lang="en-US" sz="1400" dirty="0" smtClean="0">
                <a:solidFill>
                  <a:schemeClr val="tx2"/>
                </a:solidFill>
              </a:rPr>
              <a:t>()</a:t>
            </a:r>
            <a:endParaRPr lang="en-US" sz="1400" dirty="0">
              <a:solidFill>
                <a:schemeClr val="tx2"/>
              </a:solidFill>
            </a:endParaRPr>
          </a:p>
        </p:txBody>
      </p:sp>
      <p:sp>
        <p:nvSpPr>
          <p:cNvPr id="21" name="Rectangle 20"/>
          <p:cNvSpPr/>
          <p:nvPr/>
        </p:nvSpPr>
        <p:spPr>
          <a:xfrm>
            <a:off x="4725057" y="4581128"/>
            <a:ext cx="3312367" cy="1584175"/>
          </a:xfrm>
          <a:prstGeom prst="rect">
            <a:avLst/>
          </a:prstGeom>
          <a:noFill/>
          <a:ln>
            <a:solidFill>
              <a:schemeClr val="accent1">
                <a:lumMod val="40000"/>
                <a:lumOff val="60000"/>
              </a:schemeClr>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cxnSp>
        <p:nvCxnSpPr>
          <p:cNvPr id="22" name="Straight Arrow Connector 21"/>
          <p:cNvCxnSpPr/>
          <p:nvPr/>
        </p:nvCxnSpPr>
        <p:spPr>
          <a:xfrm>
            <a:off x="4725057" y="5661247"/>
            <a:ext cx="3302467" cy="0"/>
          </a:xfrm>
          <a:prstGeom prst="straightConnector1">
            <a:avLst/>
          </a:prstGeom>
          <a:ln>
            <a:solidFill>
              <a:schemeClr val="accent1">
                <a:lumMod val="40000"/>
                <a:lumOff val="60000"/>
              </a:schemeClr>
            </a:solidFill>
            <a:prstDash val="dash"/>
            <a:tailEnd type="none" w="lg" len="med"/>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4797065" y="5661247"/>
            <a:ext cx="640747" cy="307777"/>
          </a:xfrm>
          <a:prstGeom prst="rect">
            <a:avLst/>
          </a:prstGeom>
          <a:solidFill>
            <a:schemeClr val="bg1"/>
          </a:solidFill>
        </p:spPr>
        <p:txBody>
          <a:bodyPr wrap="square" rtlCol="0">
            <a:spAutoFit/>
          </a:bodyPr>
          <a:lstStyle/>
          <a:p>
            <a:pPr algn="ctr"/>
            <a:r>
              <a:rPr lang="en-US" sz="1400" dirty="0" smtClean="0">
                <a:solidFill>
                  <a:schemeClr val="accent1">
                    <a:lumMod val="60000"/>
                    <a:lumOff val="40000"/>
                  </a:schemeClr>
                </a:solidFill>
              </a:rPr>
              <a:t>[else]</a:t>
            </a:r>
            <a:endParaRPr lang="en-US" sz="1400" dirty="0">
              <a:solidFill>
                <a:schemeClr val="accent1">
                  <a:lumMod val="60000"/>
                  <a:lumOff val="40000"/>
                </a:schemeClr>
              </a:solidFill>
            </a:endParaRPr>
          </a:p>
        </p:txBody>
      </p:sp>
      <p:sp>
        <p:nvSpPr>
          <p:cNvPr id="24" name="TextBox 23"/>
          <p:cNvSpPr txBox="1"/>
          <p:nvPr/>
        </p:nvSpPr>
        <p:spPr>
          <a:xfrm>
            <a:off x="4806965" y="4869159"/>
            <a:ext cx="1876833" cy="307777"/>
          </a:xfrm>
          <a:prstGeom prst="rect">
            <a:avLst/>
          </a:prstGeom>
          <a:solidFill>
            <a:schemeClr val="bg1"/>
          </a:solidFill>
        </p:spPr>
        <p:txBody>
          <a:bodyPr wrap="square" rtlCol="0">
            <a:spAutoFit/>
          </a:bodyPr>
          <a:lstStyle/>
          <a:p>
            <a:pPr algn="ctr"/>
            <a:r>
              <a:rPr lang="en-US" sz="1400" dirty="0" smtClean="0">
                <a:solidFill>
                  <a:schemeClr val="accent1">
                    <a:lumMod val="60000"/>
                    <a:lumOff val="40000"/>
                  </a:schemeClr>
                </a:solidFill>
              </a:rPr>
              <a:t>[</a:t>
            </a:r>
            <a:r>
              <a:rPr lang="en-US" sz="1400" dirty="0" err="1" smtClean="0">
                <a:solidFill>
                  <a:schemeClr val="accent1">
                    <a:lumMod val="60000"/>
                    <a:lumOff val="40000"/>
                  </a:schemeClr>
                </a:solidFill>
              </a:rPr>
              <a:t>existingCswk</a:t>
            </a:r>
            <a:r>
              <a:rPr lang="en-US" sz="1400" dirty="0" smtClean="0">
                <a:solidFill>
                  <a:schemeClr val="accent1">
                    <a:lumMod val="60000"/>
                    <a:lumOff val="40000"/>
                  </a:schemeClr>
                </a:solidFill>
              </a:rPr>
              <a:t> = true]</a:t>
            </a:r>
            <a:endParaRPr lang="en-US" sz="1400" dirty="0">
              <a:solidFill>
                <a:schemeClr val="accent1">
                  <a:lumMod val="60000"/>
                  <a:lumOff val="40000"/>
                </a:schemeClr>
              </a:solidFill>
            </a:endParaRPr>
          </a:p>
        </p:txBody>
      </p:sp>
      <p:sp>
        <p:nvSpPr>
          <p:cNvPr id="25" name="Snip Single Corner Rectangle 24"/>
          <p:cNvSpPr/>
          <p:nvPr/>
        </p:nvSpPr>
        <p:spPr>
          <a:xfrm flipV="1">
            <a:off x="4734957" y="4591243"/>
            <a:ext cx="706335" cy="336273"/>
          </a:xfrm>
          <a:prstGeom prst="snip1Rect">
            <a:avLst>
              <a:gd name="adj" fmla="val 50000"/>
            </a:avLst>
          </a:prstGeom>
          <a:solidFill>
            <a:schemeClr val="bg1"/>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sp>
        <p:nvSpPr>
          <p:cNvPr id="26" name="TextBox 25"/>
          <p:cNvSpPr txBox="1"/>
          <p:nvPr/>
        </p:nvSpPr>
        <p:spPr>
          <a:xfrm>
            <a:off x="4725058" y="4574259"/>
            <a:ext cx="729329" cy="307775"/>
          </a:xfrm>
          <a:prstGeom prst="rect">
            <a:avLst/>
          </a:prstGeom>
          <a:noFill/>
        </p:spPr>
        <p:txBody>
          <a:bodyPr wrap="square" rtlCol="0">
            <a:spAutoFit/>
          </a:bodyPr>
          <a:lstStyle/>
          <a:p>
            <a:pPr algn="ctr"/>
            <a:r>
              <a:rPr lang="en-US" sz="1400" dirty="0" smtClean="0">
                <a:solidFill>
                  <a:schemeClr val="accent1">
                    <a:lumMod val="60000"/>
                    <a:lumOff val="40000"/>
                  </a:schemeClr>
                </a:solidFill>
              </a:rPr>
              <a:t>alt</a:t>
            </a:r>
            <a:endParaRPr lang="en-US" sz="1400" dirty="0">
              <a:solidFill>
                <a:schemeClr val="accent1">
                  <a:lumMod val="60000"/>
                  <a:lumOff val="40000"/>
                </a:schemeClr>
              </a:solidFill>
            </a:endParaRPr>
          </a:p>
        </p:txBody>
      </p:sp>
      <p:sp>
        <p:nvSpPr>
          <p:cNvPr id="27" name="Rectangle 26"/>
          <p:cNvSpPr/>
          <p:nvPr/>
        </p:nvSpPr>
        <p:spPr>
          <a:xfrm>
            <a:off x="7547963" y="5517231"/>
            <a:ext cx="264397" cy="895329"/>
          </a:xfrm>
          <a:prstGeom prst="rect">
            <a:avLst/>
          </a:prstGeom>
          <a:solidFill>
            <a:schemeClr val="bg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Tree>
    <p:extLst>
      <p:ext uri="{BB962C8B-B14F-4D97-AF65-F5344CB8AC3E}">
        <p14:creationId xmlns:p14="http://schemas.microsoft.com/office/powerpoint/2010/main" val="2512928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H="1">
            <a:off x="5850511" y="1196752"/>
            <a:ext cx="17634" cy="5400600"/>
          </a:xfrm>
          <a:prstGeom prst="straightConnector1">
            <a:avLst/>
          </a:prstGeom>
          <a:ln>
            <a:prstDash val="dash"/>
            <a:tailEnd type="none" w="lg" len="med"/>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4932040" y="692696"/>
            <a:ext cx="18002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assesse :</a:t>
            </a:r>
          </a:p>
          <a:p>
            <a:pPr algn="ctr"/>
            <a:r>
              <a:rPr lang="en-US" sz="1400" dirty="0" smtClean="0"/>
              <a:t>Student</a:t>
            </a:r>
            <a:endParaRPr lang="en-US" sz="1400" dirty="0"/>
          </a:p>
        </p:txBody>
      </p:sp>
      <p:cxnSp>
        <p:nvCxnSpPr>
          <p:cNvPr id="7" name="Straight Arrow Connector 6"/>
          <p:cNvCxnSpPr/>
          <p:nvPr/>
        </p:nvCxnSpPr>
        <p:spPr>
          <a:xfrm flipH="1">
            <a:off x="3146589" y="1196752"/>
            <a:ext cx="39628" cy="5400600"/>
          </a:xfrm>
          <a:prstGeom prst="straightConnector1">
            <a:avLst/>
          </a:prstGeom>
          <a:ln>
            <a:prstDash val="dash"/>
            <a:tailEnd type="none" w="lg" len="med"/>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2411760" y="692696"/>
            <a:ext cx="18002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err="1" smtClean="0"/>
              <a:t>ecshandin</a:t>
            </a:r>
            <a:r>
              <a:rPr lang="en-US" sz="1400" dirty="0" smtClean="0"/>
              <a:t> : </a:t>
            </a:r>
            <a:r>
              <a:rPr lang="en-US" sz="1400" dirty="0" err="1" smtClean="0"/>
              <a:t>AssessmentSystem</a:t>
            </a:r>
            <a:endParaRPr lang="en-US" sz="1400" dirty="0"/>
          </a:p>
        </p:txBody>
      </p:sp>
      <p:cxnSp>
        <p:nvCxnSpPr>
          <p:cNvPr id="9" name="Straight Arrow Connector 8"/>
          <p:cNvCxnSpPr/>
          <p:nvPr/>
        </p:nvCxnSpPr>
        <p:spPr>
          <a:xfrm flipH="1">
            <a:off x="1115616" y="1196752"/>
            <a:ext cx="72008" cy="5472608"/>
          </a:xfrm>
          <a:prstGeom prst="straightConnector1">
            <a:avLst/>
          </a:prstGeom>
          <a:ln>
            <a:prstDash val="dash"/>
            <a:tailEnd type="none" w="lg" len="med"/>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79512" y="692696"/>
            <a:ext cx="18002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tutor : </a:t>
            </a:r>
            <a:r>
              <a:rPr lang="en-US" sz="1400" dirty="0" err="1" smtClean="0"/>
              <a:t>AcademicStaff</a:t>
            </a:r>
            <a:endParaRPr lang="en-US" sz="1400" dirty="0"/>
          </a:p>
        </p:txBody>
      </p:sp>
      <p:cxnSp>
        <p:nvCxnSpPr>
          <p:cNvPr id="11" name="Straight Arrow Connector 10"/>
          <p:cNvCxnSpPr/>
          <p:nvPr/>
        </p:nvCxnSpPr>
        <p:spPr>
          <a:xfrm flipH="1">
            <a:off x="7812360" y="1234572"/>
            <a:ext cx="2" cy="5362780"/>
          </a:xfrm>
          <a:prstGeom prst="straightConnector1">
            <a:avLst/>
          </a:prstGeom>
          <a:ln>
            <a:prstDash val="dash"/>
            <a:tailEnd type="none" w="lg" len="med"/>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6948264" y="692696"/>
            <a:ext cx="18002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reader: </a:t>
            </a:r>
          </a:p>
          <a:p>
            <a:pPr algn="ctr"/>
            <a:r>
              <a:rPr lang="en-US" sz="1400" dirty="0" err="1" smtClean="0"/>
              <a:t>ProofReader</a:t>
            </a:r>
            <a:endParaRPr lang="en-US" sz="1400" dirty="0"/>
          </a:p>
        </p:txBody>
      </p:sp>
      <p:sp>
        <p:nvSpPr>
          <p:cNvPr id="13" name="Rectangle 12"/>
          <p:cNvSpPr/>
          <p:nvPr/>
        </p:nvSpPr>
        <p:spPr>
          <a:xfrm>
            <a:off x="3034955" y="2728665"/>
            <a:ext cx="259836" cy="1924471"/>
          </a:xfrm>
          <a:prstGeom prst="rect">
            <a:avLst/>
          </a:prstGeom>
          <a:solidFill>
            <a:schemeClr val="bg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cxnSp>
        <p:nvCxnSpPr>
          <p:cNvPr id="14" name="Straight Arrow Connector 13"/>
          <p:cNvCxnSpPr/>
          <p:nvPr/>
        </p:nvCxnSpPr>
        <p:spPr>
          <a:xfrm>
            <a:off x="1156662" y="2762937"/>
            <a:ext cx="1854573"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187624" y="2420888"/>
            <a:ext cx="1872208" cy="307777"/>
          </a:xfrm>
          <a:prstGeom prst="rect">
            <a:avLst/>
          </a:prstGeom>
          <a:noFill/>
        </p:spPr>
        <p:txBody>
          <a:bodyPr wrap="square" rtlCol="0">
            <a:spAutoFit/>
          </a:bodyPr>
          <a:lstStyle/>
          <a:p>
            <a:pPr algn="ctr"/>
            <a:r>
              <a:rPr lang="en-US" sz="1400" dirty="0" err="1" smtClean="0">
                <a:solidFill>
                  <a:schemeClr val="tx2"/>
                </a:solidFill>
              </a:rPr>
              <a:t>setNewCswk</a:t>
            </a:r>
            <a:r>
              <a:rPr lang="en-US" sz="1400" dirty="0" smtClean="0">
                <a:solidFill>
                  <a:schemeClr val="tx2"/>
                </a:solidFill>
              </a:rPr>
              <a:t>()</a:t>
            </a:r>
            <a:endParaRPr lang="en-US" sz="1400" dirty="0">
              <a:solidFill>
                <a:schemeClr val="tx2"/>
              </a:solidFill>
            </a:endParaRPr>
          </a:p>
        </p:txBody>
      </p:sp>
      <p:cxnSp>
        <p:nvCxnSpPr>
          <p:cNvPr id="18" name="Straight Arrow Connector 17"/>
          <p:cNvCxnSpPr/>
          <p:nvPr/>
        </p:nvCxnSpPr>
        <p:spPr>
          <a:xfrm>
            <a:off x="3276660" y="3150260"/>
            <a:ext cx="2461134"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546255" y="2780928"/>
            <a:ext cx="1961849" cy="307777"/>
          </a:xfrm>
          <a:prstGeom prst="rect">
            <a:avLst/>
          </a:prstGeom>
          <a:noFill/>
        </p:spPr>
        <p:txBody>
          <a:bodyPr wrap="square" rtlCol="0">
            <a:spAutoFit/>
          </a:bodyPr>
          <a:lstStyle/>
          <a:p>
            <a:pPr algn="ctr"/>
            <a:r>
              <a:rPr lang="en-US" sz="1400" dirty="0" err="1" smtClean="0">
                <a:solidFill>
                  <a:schemeClr val="tx2"/>
                </a:solidFill>
              </a:rPr>
              <a:t>alertStudentToCswk</a:t>
            </a:r>
            <a:r>
              <a:rPr lang="en-US" sz="1400" dirty="0" smtClean="0">
                <a:solidFill>
                  <a:schemeClr val="tx2"/>
                </a:solidFill>
              </a:rPr>
              <a:t>()</a:t>
            </a:r>
            <a:endParaRPr lang="en-US" sz="1400" dirty="0">
              <a:solidFill>
                <a:schemeClr val="tx2"/>
              </a:solidFill>
            </a:endParaRPr>
          </a:p>
        </p:txBody>
      </p:sp>
      <p:cxnSp>
        <p:nvCxnSpPr>
          <p:cNvPr id="21" name="Straight Arrow Connector 20"/>
          <p:cNvCxnSpPr/>
          <p:nvPr/>
        </p:nvCxnSpPr>
        <p:spPr>
          <a:xfrm flipH="1">
            <a:off x="3258222" y="4437112"/>
            <a:ext cx="2479572" cy="0"/>
          </a:xfrm>
          <a:prstGeom prst="straightConnector1">
            <a:avLst/>
          </a:prstGeom>
          <a:ln>
            <a:prstDash val="sysDash"/>
            <a:tailEnd type="arrow" w="lg"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a:off x="1253221" y="4653136"/>
            <a:ext cx="1788978" cy="0"/>
          </a:xfrm>
          <a:prstGeom prst="straightConnector1">
            <a:avLst/>
          </a:prstGeom>
          <a:ln>
            <a:prstDash val="sysDash"/>
            <a:tailEnd type="arrow" w="lg" len="med"/>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128946" y="4273351"/>
            <a:ext cx="1961849" cy="307777"/>
          </a:xfrm>
          <a:prstGeom prst="rect">
            <a:avLst/>
          </a:prstGeom>
          <a:noFill/>
        </p:spPr>
        <p:txBody>
          <a:bodyPr wrap="square" rtlCol="0">
            <a:spAutoFit/>
          </a:bodyPr>
          <a:lstStyle/>
          <a:p>
            <a:pPr algn="ctr"/>
            <a:r>
              <a:rPr lang="en-US" sz="1400" dirty="0" err="1" smtClean="0">
                <a:solidFill>
                  <a:schemeClr val="tx2"/>
                </a:solidFill>
              </a:rPr>
              <a:t>submittedCswk</a:t>
            </a:r>
            <a:endParaRPr lang="en-US" sz="1400" dirty="0">
              <a:solidFill>
                <a:schemeClr val="tx2"/>
              </a:solidFill>
            </a:endParaRPr>
          </a:p>
        </p:txBody>
      </p:sp>
      <p:cxnSp>
        <p:nvCxnSpPr>
          <p:cNvPr id="28" name="Straight Arrow Connector 27"/>
          <p:cNvCxnSpPr/>
          <p:nvPr/>
        </p:nvCxnSpPr>
        <p:spPr>
          <a:xfrm>
            <a:off x="1115616" y="5325342"/>
            <a:ext cx="1926583"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1155396" y="5017565"/>
            <a:ext cx="1872208" cy="307777"/>
          </a:xfrm>
          <a:prstGeom prst="rect">
            <a:avLst/>
          </a:prstGeom>
          <a:noFill/>
        </p:spPr>
        <p:txBody>
          <a:bodyPr wrap="square" rtlCol="0">
            <a:spAutoFit/>
          </a:bodyPr>
          <a:lstStyle/>
          <a:p>
            <a:pPr algn="ctr"/>
            <a:r>
              <a:rPr lang="en-US" sz="1400" dirty="0" err="1" smtClean="0">
                <a:solidFill>
                  <a:schemeClr val="tx2"/>
                </a:solidFill>
              </a:rPr>
              <a:t>sendFeedback</a:t>
            </a:r>
            <a:r>
              <a:rPr lang="en-US" sz="1400" dirty="0" smtClean="0">
                <a:solidFill>
                  <a:schemeClr val="tx2"/>
                </a:solidFill>
              </a:rPr>
              <a:t>()</a:t>
            </a:r>
            <a:endParaRPr lang="en-US" sz="1400" dirty="0">
              <a:solidFill>
                <a:schemeClr val="tx2"/>
              </a:solidFill>
            </a:endParaRPr>
          </a:p>
        </p:txBody>
      </p:sp>
      <p:sp>
        <p:nvSpPr>
          <p:cNvPr id="31" name="Rectangle 30"/>
          <p:cNvSpPr/>
          <p:nvPr/>
        </p:nvSpPr>
        <p:spPr>
          <a:xfrm>
            <a:off x="3034955" y="5325343"/>
            <a:ext cx="241705" cy="913630"/>
          </a:xfrm>
          <a:prstGeom prst="rect">
            <a:avLst/>
          </a:prstGeom>
          <a:solidFill>
            <a:schemeClr val="bg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cxnSp>
        <p:nvCxnSpPr>
          <p:cNvPr id="33" name="Straight Arrow Connector 32"/>
          <p:cNvCxnSpPr/>
          <p:nvPr/>
        </p:nvCxnSpPr>
        <p:spPr>
          <a:xfrm>
            <a:off x="3258222" y="5561111"/>
            <a:ext cx="2479572" cy="1"/>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3275856" y="5181326"/>
            <a:ext cx="1872208" cy="307777"/>
          </a:xfrm>
          <a:prstGeom prst="rect">
            <a:avLst/>
          </a:prstGeom>
          <a:noFill/>
        </p:spPr>
        <p:txBody>
          <a:bodyPr wrap="square" rtlCol="0">
            <a:spAutoFit/>
          </a:bodyPr>
          <a:lstStyle/>
          <a:p>
            <a:pPr algn="ctr"/>
            <a:r>
              <a:rPr lang="en-US" sz="1400" dirty="0" err="1" smtClean="0">
                <a:solidFill>
                  <a:schemeClr val="tx2"/>
                </a:solidFill>
              </a:rPr>
              <a:t>sendFeedback</a:t>
            </a:r>
            <a:r>
              <a:rPr lang="en-US" sz="1400" dirty="0" smtClean="0">
                <a:solidFill>
                  <a:schemeClr val="tx2"/>
                </a:solidFill>
              </a:rPr>
              <a:t>()</a:t>
            </a:r>
            <a:endParaRPr lang="en-US" sz="1400" dirty="0">
              <a:solidFill>
                <a:schemeClr val="tx2"/>
              </a:solidFill>
            </a:endParaRPr>
          </a:p>
        </p:txBody>
      </p:sp>
      <p:sp>
        <p:nvSpPr>
          <p:cNvPr id="35" name="TextBox 34"/>
          <p:cNvSpPr txBox="1"/>
          <p:nvPr/>
        </p:nvSpPr>
        <p:spPr>
          <a:xfrm>
            <a:off x="1162747" y="5707856"/>
            <a:ext cx="1872208" cy="307777"/>
          </a:xfrm>
          <a:prstGeom prst="rect">
            <a:avLst/>
          </a:prstGeom>
          <a:noFill/>
        </p:spPr>
        <p:txBody>
          <a:bodyPr wrap="square" rtlCol="0">
            <a:spAutoFit/>
          </a:bodyPr>
          <a:lstStyle/>
          <a:p>
            <a:pPr algn="ctr"/>
            <a:r>
              <a:rPr lang="en-US" sz="1400" dirty="0" err="1" smtClean="0">
                <a:solidFill>
                  <a:schemeClr val="tx2"/>
                </a:solidFill>
              </a:rPr>
              <a:t>sendMarks</a:t>
            </a:r>
            <a:r>
              <a:rPr lang="en-US" sz="1400" dirty="0" smtClean="0">
                <a:solidFill>
                  <a:schemeClr val="tx2"/>
                </a:solidFill>
              </a:rPr>
              <a:t>()</a:t>
            </a:r>
            <a:endParaRPr lang="en-US" sz="1400" dirty="0">
              <a:solidFill>
                <a:schemeClr val="tx2"/>
              </a:solidFill>
            </a:endParaRPr>
          </a:p>
        </p:txBody>
      </p:sp>
      <p:cxnSp>
        <p:nvCxnSpPr>
          <p:cNvPr id="36" name="Straight Arrow Connector 35"/>
          <p:cNvCxnSpPr/>
          <p:nvPr/>
        </p:nvCxnSpPr>
        <p:spPr>
          <a:xfrm>
            <a:off x="1115616" y="6045422"/>
            <a:ext cx="1926583"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3245367" y="5901406"/>
            <a:ext cx="1872208" cy="307777"/>
          </a:xfrm>
          <a:prstGeom prst="rect">
            <a:avLst/>
          </a:prstGeom>
          <a:noFill/>
        </p:spPr>
        <p:txBody>
          <a:bodyPr wrap="square" rtlCol="0">
            <a:spAutoFit/>
          </a:bodyPr>
          <a:lstStyle/>
          <a:p>
            <a:pPr algn="ctr"/>
            <a:r>
              <a:rPr lang="en-US" sz="1400" dirty="0" err="1" smtClean="0">
                <a:solidFill>
                  <a:schemeClr val="tx2"/>
                </a:solidFill>
              </a:rPr>
              <a:t>sendMarks</a:t>
            </a:r>
            <a:r>
              <a:rPr lang="en-US" sz="1400" dirty="0" smtClean="0">
                <a:solidFill>
                  <a:schemeClr val="tx2"/>
                </a:solidFill>
              </a:rPr>
              <a:t>()</a:t>
            </a:r>
            <a:endParaRPr lang="en-US" sz="1400" dirty="0">
              <a:solidFill>
                <a:schemeClr val="tx2"/>
              </a:solidFill>
            </a:endParaRPr>
          </a:p>
        </p:txBody>
      </p:sp>
      <p:cxnSp>
        <p:nvCxnSpPr>
          <p:cNvPr id="38" name="Straight Arrow Connector 37"/>
          <p:cNvCxnSpPr/>
          <p:nvPr/>
        </p:nvCxnSpPr>
        <p:spPr>
          <a:xfrm>
            <a:off x="3276660" y="6238972"/>
            <a:ext cx="2461134" cy="1"/>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5737794" y="3150260"/>
            <a:ext cx="257751" cy="1286853"/>
          </a:xfrm>
          <a:prstGeom prst="rect">
            <a:avLst/>
          </a:prstGeom>
          <a:solidFill>
            <a:schemeClr val="bg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68" name="Rectangle 67"/>
          <p:cNvSpPr/>
          <p:nvPr/>
        </p:nvSpPr>
        <p:spPr>
          <a:xfrm>
            <a:off x="5737794" y="5561111"/>
            <a:ext cx="217057" cy="677862"/>
          </a:xfrm>
          <a:prstGeom prst="rect">
            <a:avLst/>
          </a:prstGeom>
          <a:solidFill>
            <a:schemeClr val="bg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76" name="Rectangle 75"/>
          <p:cNvSpPr/>
          <p:nvPr/>
        </p:nvSpPr>
        <p:spPr>
          <a:xfrm>
            <a:off x="1011516" y="4653136"/>
            <a:ext cx="241705" cy="1392286"/>
          </a:xfrm>
          <a:prstGeom prst="rect">
            <a:avLst/>
          </a:prstGeom>
          <a:solidFill>
            <a:schemeClr val="bg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53" name="TextBox 52"/>
          <p:cNvSpPr txBox="1"/>
          <p:nvPr/>
        </p:nvSpPr>
        <p:spPr>
          <a:xfrm>
            <a:off x="3301618" y="4030842"/>
            <a:ext cx="1925281" cy="307777"/>
          </a:xfrm>
          <a:prstGeom prst="rect">
            <a:avLst/>
          </a:prstGeom>
          <a:noFill/>
        </p:spPr>
        <p:txBody>
          <a:bodyPr wrap="square" rtlCol="0">
            <a:spAutoFit/>
          </a:bodyPr>
          <a:lstStyle/>
          <a:p>
            <a:pPr algn="ctr"/>
            <a:r>
              <a:rPr lang="en-US" sz="1400" dirty="0" err="1" smtClean="0">
                <a:solidFill>
                  <a:schemeClr val="tx2"/>
                </a:solidFill>
              </a:rPr>
              <a:t>submittedCswk</a:t>
            </a:r>
            <a:endParaRPr lang="en-US" sz="1400" dirty="0">
              <a:solidFill>
                <a:schemeClr val="tx2"/>
              </a:solidFill>
            </a:endParaRPr>
          </a:p>
        </p:txBody>
      </p:sp>
    </p:spTree>
    <p:extLst>
      <p:ext uri="{BB962C8B-B14F-4D97-AF65-F5344CB8AC3E}">
        <p14:creationId xmlns:p14="http://schemas.microsoft.com/office/powerpoint/2010/main" val="3115286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H="1">
            <a:off x="5850511" y="1196752"/>
            <a:ext cx="17634" cy="5400600"/>
          </a:xfrm>
          <a:prstGeom prst="straightConnector1">
            <a:avLst/>
          </a:prstGeom>
          <a:ln>
            <a:prstDash val="dash"/>
            <a:tailEnd type="none" w="lg" len="med"/>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4932040" y="692696"/>
            <a:ext cx="18002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assesse :</a:t>
            </a:r>
          </a:p>
          <a:p>
            <a:pPr algn="ctr"/>
            <a:r>
              <a:rPr lang="en-US" sz="1400" dirty="0" smtClean="0"/>
              <a:t>Student</a:t>
            </a:r>
            <a:endParaRPr lang="en-US" sz="1400" dirty="0"/>
          </a:p>
        </p:txBody>
      </p:sp>
      <p:cxnSp>
        <p:nvCxnSpPr>
          <p:cNvPr id="7" name="Straight Arrow Connector 6"/>
          <p:cNvCxnSpPr/>
          <p:nvPr/>
        </p:nvCxnSpPr>
        <p:spPr>
          <a:xfrm flipH="1">
            <a:off x="3146589" y="1196752"/>
            <a:ext cx="39628" cy="5400600"/>
          </a:xfrm>
          <a:prstGeom prst="straightConnector1">
            <a:avLst/>
          </a:prstGeom>
          <a:ln>
            <a:prstDash val="dash"/>
            <a:tailEnd type="none" w="lg" len="med"/>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2411760" y="692696"/>
            <a:ext cx="18002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err="1" smtClean="0"/>
              <a:t>ecshandin</a:t>
            </a:r>
            <a:r>
              <a:rPr lang="en-US" sz="1400" dirty="0" smtClean="0"/>
              <a:t> : </a:t>
            </a:r>
            <a:r>
              <a:rPr lang="en-US" sz="1400" dirty="0" err="1" smtClean="0"/>
              <a:t>AssessmentSystem</a:t>
            </a:r>
            <a:endParaRPr lang="en-US" sz="1400" dirty="0"/>
          </a:p>
        </p:txBody>
      </p:sp>
      <p:cxnSp>
        <p:nvCxnSpPr>
          <p:cNvPr id="9" name="Straight Arrow Connector 8"/>
          <p:cNvCxnSpPr/>
          <p:nvPr/>
        </p:nvCxnSpPr>
        <p:spPr>
          <a:xfrm flipH="1">
            <a:off x="1115616" y="1196752"/>
            <a:ext cx="72008" cy="5472608"/>
          </a:xfrm>
          <a:prstGeom prst="straightConnector1">
            <a:avLst/>
          </a:prstGeom>
          <a:ln>
            <a:prstDash val="dash"/>
            <a:tailEnd type="none" w="lg" len="med"/>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79512" y="692696"/>
            <a:ext cx="18002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tutor : </a:t>
            </a:r>
            <a:r>
              <a:rPr lang="en-US" sz="1400" dirty="0" err="1" smtClean="0"/>
              <a:t>AcademicStaff</a:t>
            </a:r>
            <a:endParaRPr lang="en-US" sz="1400" dirty="0"/>
          </a:p>
        </p:txBody>
      </p:sp>
      <p:cxnSp>
        <p:nvCxnSpPr>
          <p:cNvPr id="11" name="Straight Arrow Connector 10"/>
          <p:cNvCxnSpPr/>
          <p:nvPr/>
        </p:nvCxnSpPr>
        <p:spPr>
          <a:xfrm flipH="1">
            <a:off x="7812360" y="1234572"/>
            <a:ext cx="2" cy="5362780"/>
          </a:xfrm>
          <a:prstGeom prst="straightConnector1">
            <a:avLst/>
          </a:prstGeom>
          <a:ln>
            <a:prstDash val="dash"/>
            <a:tailEnd type="none" w="lg" len="med"/>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6948264" y="692696"/>
            <a:ext cx="18002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reader: </a:t>
            </a:r>
          </a:p>
          <a:p>
            <a:pPr algn="ctr"/>
            <a:r>
              <a:rPr lang="en-US" sz="1400" dirty="0" err="1" smtClean="0"/>
              <a:t>ProofReader</a:t>
            </a:r>
            <a:endParaRPr lang="en-US" sz="1400" dirty="0"/>
          </a:p>
        </p:txBody>
      </p:sp>
      <p:sp>
        <p:nvSpPr>
          <p:cNvPr id="13" name="Rectangle 12"/>
          <p:cNvSpPr/>
          <p:nvPr/>
        </p:nvSpPr>
        <p:spPr>
          <a:xfrm>
            <a:off x="3034955" y="2299041"/>
            <a:ext cx="259836" cy="2354095"/>
          </a:xfrm>
          <a:prstGeom prst="rect">
            <a:avLst/>
          </a:prstGeom>
          <a:solidFill>
            <a:schemeClr val="bg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cxnSp>
        <p:nvCxnSpPr>
          <p:cNvPr id="14" name="Straight Arrow Connector 13"/>
          <p:cNvCxnSpPr/>
          <p:nvPr/>
        </p:nvCxnSpPr>
        <p:spPr>
          <a:xfrm>
            <a:off x="1156662" y="2762937"/>
            <a:ext cx="1854573"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187624" y="2420888"/>
            <a:ext cx="1872208" cy="307777"/>
          </a:xfrm>
          <a:prstGeom prst="rect">
            <a:avLst/>
          </a:prstGeom>
          <a:noFill/>
        </p:spPr>
        <p:txBody>
          <a:bodyPr wrap="square" rtlCol="0">
            <a:spAutoFit/>
          </a:bodyPr>
          <a:lstStyle/>
          <a:p>
            <a:pPr algn="ctr"/>
            <a:r>
              <a:rPr lang="en-US" sz="1400" dirty="0" err="1" smtClean="0">
                <a:solidFill>
                  <a:schemeClr val="tx2"/>
                </a:solidFill>
              </a:rPr>
              <a:t>setNewCswk</a:t>
            </a:r>
            <a:r>
              <a:rPr lang="en-US" sz="1400" dirty="0" smtClean="0">
                <a:solidFill>
                  <a:schemeClr val="tx2"/>
                </a:solidFill>
              </a:rPr>
              <a:t>()</a:t>
            </a:r>
            <a:endParaRPr lang="en-US" sz="1400" dirty="0">
              <a:solidFill>
                <a:schemeClr val="tx2"/>
              </a:solidFill>
            </a:endParaRPr>
          </a:p>
        </p:txBody>
      </p:sp>
      <p:cxnSp>
        <p:nvCxnSpPr>
          <p:cNvPr id="18" name="Straight Arrow Connector 17"/>
          <p:cNvCxnSpPr/>
          <p:nvPr/>
        </p:nvCxnSpPr>
        <p:spPr>
          <a:xfrm>
            <a:off x="3276660" y="3150260"/>
            <a:ext cx="2461134"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546255" y="2780928"/>
            <a:ext cx="1961849" cy="307777"/>
          </a:xfrm>
          <a:prstGeom prst="rect">
            <a:avLst/>
          </a:prstGeom>
          <a:noFill/>
        </p:spPr>
        <p:txBody>
          <a:bodyPr wrap="square" rtlCol="0">
            <a:spAutoFit/>
          </a:bodyPr>
          <a:lstStyle/>
          <a:p>
            <a:pPr algn="ctr"/>
            <a:r>
              <a:rPr lang="en-US" sz="1400" dirty="0" err="1" smtClean="0">
                <a:solidFill>
                  <a:schemeClr val="tx2"/>
                </a:solidFill>
              </a:rPr>
              <a:t>alertStudentToCswk</a:t>
            </a:r>
            <a:r>
              <a:rPr lang="en-US" sz="1400" dirty="0" smtClean="0">
                <a:solidFill>
                  <a:schemeClr val="tx2"/>
                </a:solidFill>
              </a:rPr>
              <a:t>()</a:t>
            </a:r>
            <a:endParaRPr lang="en-US" sz="1400" dirty="0">
              <a:solidFill>
                <a:schemeClr val="tx2"/>
              </a:solidFill>
            </a:endParaRPr>
          </a:p>
        </p:txBody>
      </p:sp>
      <p:cxnSp>
        <p:nvCxnSpPr>
          <p:cNvPr id="21" name="Straight Arrow Connector 20"/>
          <p:cNvCxnSpPr/>
          <p:nvPr/>
        </p:nvCxnSpPr>
        <p:spPr>
          <a:xfrm flipH="1">
            <a:off x="3258222" y="4437112"/>
            <a:ext cx="2479572" cy="0"/>
          </a:xfrm>
          <a:prstGeom prst="straightConnector1">
            <a:avLst/>
          </a:prstGeom>
          <a:ln>
            <a:prstDash val="sysDash"/>
            <a:tailEnd type="arrow" w="lg" len="med"/>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3301618" y="4030842"/>
            <a:ext cx="1925281" cy="307777"/>
          </a:xfrm>
          <a:prstGeom prst="rect">
            <a:avLst/>
          </a:prstGeom>
          <a:noFill/>
        </p:spPr>
        <p:txBody>
          <a:bodyPr wrap="square" rtlCol="0">
            <a:spAutoFit/>
          </a:bodyPr>
          <a:lstStyle/>
          <a:p>
            <a:pPr algn="ctr"/>
            <a:r>
              <a:rPr lang="en-US" sz="1400" dirty="0" err="1" smtClean="0">
                <a:solidFill>
                  <a:schemeClr val="tx2"/>
                </a:solidFill>
              </a:rPr>
              <a:t>submittedCswk</a:t>
            </a:r>
            <a:endParaRPr lang="en-US" sz="1400" dirty="0">
              <a:solidFill>
                <a:schemeClr val="tx2"/>
              </a:solidFill>
            </a:endParaRPr>
          </a:p>
        </p:txBody>
      </p:sp>
      <p:cxnSp>
        <p:nvCxnSpPr>
          <p:cNvPr id="25" name="Straight Arrow Connector 24"/>
          <p:cNvCxnSpPr/>
          <p:nvPr/>
        </p:nvCxnSpPr>
        <p:spPr>
          <a:xfrm flipH="1">
            <a:off x="1253221" y="4653136"/>
            <a:ext cx="1788978" cy="0"/>
          </a:xfrm>
          <a:prstGeom prst="straightConnector1">
            <a:avLst/>
          </a:prstGeom>
          <a:ln>
            <a:prstDash val="sysDash"/>
            <a:tailEnd type="arrow" w="lg" len="med"/>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128946" y="4273351"/>
            <a:ext cx="1961849" cy="307777"/>
          </a:xfrm>
          <a:prstGeom prst="rect">
            <a:avLst/>
          </a:prstGeom>
          <a:noFill/>
        </p:spPr>
        <p:txBody>
          <a:bodyPr wrap="square" rtlCol="0">
            <a:spAutoFit/>
          </a:bodyPr>
          <a:lstStyle/>
          <a:p>
            <a:pPr algn="ctr"/>
            <a:r>
              <a:rPr lang="en-US" sz="1400" dirty="0" err="1" smtClean="0">
                <a:solidFill>
                  <a:schemeClr val="tx2"/>
                </a:solidFill>
              </a:rPr>
              <a:t>submittedCswk</a:t>
            </a:r>
            <a:endParaRPr lang="en-US" sz="1400" dirty="0">
              <a:solidFill>
                <a:schemeClr val="tx2"/>
              </a:solidFill>
            </a:endParaRPr>
          </a:p>
        </p:txBody>
      </p:sp>
      <p:cxnSp>
        <p:nvCxnSpPr>
          <p:cNvPr id="28" name="Straight Arrow Connector 27"/>
          <p:cNvCxnSpPr/>
          <p:nvPr/>
        </p:nvCxnSpPr>
        <p:spPr>
          <a:xfrm>
            <a:off x="1115616" y="5325342"/>
            <a:ext cx="1926583"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1155396" y="5017565"/>
            <a:ext cx="1872208" cy="307777"/>
          </a:xfrm>
          <a:prstGeom prst="rect">
            <a:avLst/>
          </a:prstGeom>
          <a:noFill/>
        </p:spPr>
        <p:txBody>
          <a:bodyPr wrap="square" rtlCol="0">
            <a:spAutoFit/>
          </a:bodyPr>
          <a:lstStyle/>
          <a:p>
            <a:pPr algn="ctr"/>
            <a:r>
              <a:rPr lang="en-US" sz="1400" dirty="0" err="1" smtClean="0">
                <a:solidFill>
                  <a:schemeClr val="tx2"/>
                </a:solidFill>
              </a:rPr>
              <a:t>sendFeedback</a:t>
            </a:r>
            <a:r>
              <a:rPr lang="en-US" sz="1400" dirty="0" smtClean="0">
                <a:solidFill>
                  <a:schemeClr val="tx2"/>
                </a:solidFill>
              </a:rPr>
              <a:t>()</a:t>
            </a:r>
            <a:endParaRPr lang="en-US" sz="1400" dirty="0">
              <a:solidFill>
                <a:schemeClr val="tx2"/>
              </a:solidFill>
            </a:endParaRPr>
          </a:p>
        </p:txBody>
      </p:sp>
      <p:sp>
        <p:nvSpPr>
          <p:cNvPr id="31" name="Rectangle 30"/>
          <p:cNvSpPr/>
          <p:nvPr/>
        </p:nvSpPr>
        <p:spPr>
          <a:xfrm>
            <a:off x="3034955" y="5325343"/>
            <a:ext cx="241705" cy="913630"/>
          </a:xfrm>
          <a:prstGeom prst="rect">
            <a:avLst/>
          </a:prstGeom>
          <a:solidFill>
            <a:schemeClr val="bg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cxnSp>
        <p:nvCxnSpPr>
          <p:cNvPr id="33" name="Straight Arrow Connector 32"/>
          <p:cNvCxnSpPr/>
          <p:nvPr/>
        </p:nvCxnSpPr>
        <p:spPr>
          <a:xfrm>
            <a:off x="3258222" y="5561111"/>
            <a:ext cx="2479572" cy="1"/>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3275856" y="5181326"/>
            <a:ext cx="1872208" cy="307777"/>
          </a:xfrm>
          <a:prstGeom prst="rect">
            <a:avLst/>
          </a:prstGeom>
          <a:noFill/>
        </p:spPr>
        <p:txBody>
          <a:bodyPr wrap="square" rtlCol="0">
            <a:spAutoFit/>
          </a:bodyPr>
          <a:lstStyle/>
          <a:p>
            <a:pPr algn="ctr"/>
            <a:r>
              <a:rPr lang="en-US" sz="1400" dirty="0" err="1" smtClean="0">
                <a:solidFill>
                  <a:schemeClr val="tx2"/>
                </a:solidFill>
              </a:rPr>
              <a:t>sendFeedback</a:t>
            </a:r>
            <a:r>
              <a:rPr lang="en-US" sz="1400" dirty="0" smtClean="0">
                <a:solidFill>
                  <a:schemeClr val="tx2"/>
                </a:solidFill>
              </a:rPr>
              <a:t>()</a:t>
            </a:r>
            <a:endParaRPr lang="en-US" sz="1400" dirty="0">
              <a:solidFill>
                <a:schemeClr val="tx2"/>
              </a:solidFill>
            </a:endParaRPr>
          </a:p>
        </p:txBody>
      </p:sp>
      <p:sp>
        <p:nvSpPr>
          <p:cNvPr id="35" name="TextBox 34"/>
          <p:cNvSpPr txBox="1"/>
          <p:nvPr/>
        </p:nvSpPr>
        <p:spPr>
          <a:xfrm>
            <a:off x="1162747" y="5707856"/>
            <a:ext cx="1872208" cy="307777"/>
          </a:xfrm>
          <a:prstGeom prst="rect">
            <a:avLst/>
          </a:prstGeom>
          <a:noFill/>
        </p:spPr>
        <p:txBody>
          <a:bodyPr wrap="square" rtlCol="0">
            <a:spAutoFit/>
          </a:bodyPr>
          <a:lstStyle/>
          <a:p>
            <a:pPr algn="ctr"/>
            <a:r>
              <a:rPr lang="en-US" sz="1400" dirty="0" err="1" smtClean="0">
                <a:solidFill>
                  <a:schemeClr val="tx2"/>
                </a:solidFill>
              </a:rPr>
              <a:t>sendMarks</a:t>
            </a:r>
            <a:r>
              <a:rPr lang="en-US" sz="1400" dirty="0" smtClean="0">
                <a:solidFill>
                  <a:schemeClr val="tx2"/>
                </a:solidFill>
              </a:rPr>
              <a:t>()</a:t>
            </a:r>
            <a:endParaRPr lang="en-US" sz="1400" dirty="0">
              <a:solidFill>
                <a:schemeClr val="tx2"/>
              </a:solidFill>
            </a:endParaRPr>
          </a:p>
        </p:txBody>
      </p:sp>
      <p:cxnSp>
        <p:nvCxnSpPr>
          <p:cNvPr id="36" name="Straight Arrow Connector 35"/>
          <p:cNvCxnSpPr/>
          <p:nvPr/>
        </p:nvCxnSpPr>
        <p:spPr>
          <a:xfrm>
            <a:off x="1115616" y="6045422"/>
            <a:ext cx="1926583"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3245367" y="5901406"/>
            <a:ext cx="1872208" cy="307777"/>
          </a:xfrm>
          <a:prstGeom prst="rect">
            <a:avLst/>
          </a:prstGeom>
          <a:noFill/>
        </p:spPr>
        <p:txBody>
          <a:bodyPr wrap="square" rtlCol="0">
            <a:spAutoFit/>
          </a:bodyPr>
          <a:lstStyle/>
          <a:p>
            <a:pPr algn="ctr"/>
            <a:r>
              <a:rPr lang="en-US" sz="1400" dirty="0" err="1" smtClean="0">
                <a:solidFill>
                  <a:schemeClr val="tx2"/>
                </a:solidFill>
              </a:rPr>
              <a:t>sendMarks</a:t>
            </a:r>
            <a:r>
              <a:rPr lang="en-US" sz="1400" dirty="0" smtClean="0">
                <a:solidFill>
                  <a:schemeClr val="tx2"/>
                </a:solidFill>
              </a:rPr>
              <a:t>()</a:t>
            </a:r>
            <a:endParaRPr lang="en-US" sz="1400" dirty="0">
              <a:solidFill>
                <a:schemeClr val="tx2"/>
              </a:solidFill>
            </a:endParaRPr>
          </a:p>
        </p:txBody>
      </p:sp>
      <p:cxnSp>
        <p:nvCxnSpPr>
          <p:cNvPr id="38" name="Straight Arrow Connector 37"/>
          <p:cNvCxnSpPr/>
          <p:nvPr/>
        </p:nvCxnSpPr>
        <p:spPr>
          <a:xfrm>
            <a:off x="3276660" y="6238972"/>
            <a:ext cx="2461134" cy="1"/>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1147845" y="2276872"/>
            <a:ext cx="1854573"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1178807" y="1916832"/>
            <a:ext cx="1872208" cy="307777"/>
          </a:xfrm>
          <a:prstGeom prst="rect">
            <a:avLst/>
          </a:prstGeom>
          <a:noFill/>
        </p:spPr>
        <p:txBody>
          <a:bodyPr wrap="square" rtlCol="0">
            <a:spAutoFit/>
          </a:bodyPr>
          <a:lstStyle/>
          <a:p>
            <a:pPr algn="ctr"/>
            <a:r>
              <a:rPr lang="en-US" sz="1400" dirty="0" err="1" smtClean="0">
                <a:solidFill>
                  <a:schemeClr val="tx2"/>
                </a:solidFill>
              </a:rPr>
              <a:t>duplicateCswk</a:t>
            </a:r>
            <a:r>
              <a:rPr lang="en-US" sz="1400" dirty="0" smtClean="0">
                <a:solidFill>
                  <a:schemeClr val="tx2"/>
                </a:solidFill>
              </a:rPr>
              <a:t>()</a:t>
            </a:r>
            <a:endParaRPr lang="en-US" sz="1400" dirty="0">
              <a:solidFill>
                <a:schemeClr val="tx2"/>
              </a:solidFill>
            </a:endParaRPr>
          </a:p>
        </p:txBody>
      </p:sp>
      <p:sp>
        <p:nvSpPr>
          <p:cNvPr id="49" name="Rectangle 48"/>
          <p:cNvSpPr/>
          <p:nvPr/>
        </p:nvSpPr>
        <p:spPr>
          <a:xfrm>
            <a:off x="179512" y="1340769"/>
            <a:ext cx="3312367" cy="1584175"/>
          </a:xfrm>
          <a:prstGeom prst="rect">
            <a:avLst/>
          </a:prstGeom>
          <a:noFill/>
          <a:ln>
            <a:solidFill>
              <a:schemeClr val="accent1">
                <a:lumMod val="40000"/>
                <a:lumOff val="60000"/>
              </a:schemeClr>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cxnSp>
        <p:nvCxnSpPr>
          <p:cNvPr id="52" name="Straight Arrow Connector 51"/>
          <p:cNvCxnSpPr/>
          <p:nvPr/>
        </p:nvCxnSpPr>
        <p:spPr>
          <a:xfrm>
            <a:off x="179512" y="2420888"/>
            <a:ext cx="3302467" cy="0"/>
          </a:xfrm>
          <a:prstGeom prst="straightConnector1">
            <a:avLst/>
          </a:prstGeom>
          <a:ln>
            <a:solidFill>
              <a:schemeClr val="accent1">
                <a:lumMod val="40000"/>
                <a:lumOff val="60000"/>
              </a:schemeClr>
            </a:solidFill>
            <a:prstDash val="dash"/>
            <a:tailEnd type="none" w="lg" len="med"/>
          </a:ln>
          <a:effectLst/>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251520" y="2420888"/>
            <a:ext cx="640747" cy="307777"/>
          </a:xfrm>
          <a:prstGeom prst="rect">
            <a:avLst/>
          </a:prstGeom>
          <a:solidFill>
            <a:schemeClr val="bg1"/>
          </a:solidFill>
        </p:spPr>
        <p:txBody>
          <a:bodyPr wrap="square" rtlCol="0">
            <a:spAutoFit/>
          </a:bodyPr>
          <a:lstStyle/>
          <a:p>
            <a:pPr algn="ctr"/>
            <a:r>
              <a:rPr lang="en-US" sz="1400" dirty="0" smtClean="0">
                <a:solidFill>
                  <a:schemeClr val="accent1">
                    <a:lumMod val="60000"/>
                    <a:lumOff val="40000"/>
                  </a:schemeClr>
                </a:solidFill>
              </a:rPr>
              <a:t>[else]</a:t>
            </a:r>
            <a:endParaRPr lang="en-US" sz="1400" dirty="0">
              <a:solidFill>
                <a:schemeClr val="accent1">
                  <a:lumMod val="60000"/>
                  <a:lumOff val="40000"/>
                </a:schemeClr>
              </a:solidFill>
            </a:endParaRPr>
          </a:p>
        </p:txBody>
      </p:sp>
      <p:sp>
        <p:nvSpPr>
          <p:cNvPr id="55" name="TextBox 54"/>
          <p:cNvSpPr txBox="1"/>
          <p:nvPr/>
        </p:nvSpPr>
        <p:spPr>
          <a:xfrm>
            <a:off x="261420" y="1628800"/>
            <a:ext cx="1876833" cy="307777"/>
          </a:xfrm>
          <a:prstGeom prst="rect">
            <a:avLst/>
          </a:prstGeom>
          <a:solidFill>
            <a:schemeClr val="bg1"/>
          </a:solidFill>
        </p:spPr>
        <p:txBody>
          <a:bodyPr wrap="square" rtlCol="0">
            <a:spAutoFit/>
          </a:bodyPr>
          <a:lstStyle/>
          <a:p>
            <a:pPr algn="ctr"/>
            <a:r>
              <a:rPr lang="en-US" sz="1400" dirty="0" smtClean="0">
                <a:solidFill>
                  <a:schemeClr val="accent1">
                    <a:lumMod val="60000"/>
                    <a:lumOff val="40000"/>
                  </a:schemeClr>
                </a:solidFill>
              </a:rPr>
              <a:t>[</a:t>
            </a:r>
            <a:r>
              <a:rPr lang="en-US" sz="1400" dirty="0" err="1" smtClean="0">
                <a:solidFill>
                  <a:schemeClr val="accent1">
                    <a:lumMod val="60000"/>
                    <a:lumOff val="40000"/>
                  </a:schemeClr>
                </a:solidFill>
              </a:rPr>
              <a:t>existingCswk</a:t>
            </a:r>
            <a:r>
              <a:rPr lang="en-US" sz="1400" dirty="0" smtClean="0">
                <a:solidFill>
                  <a:schemeClr val="accent1">
                    <a:lumMod val="60000"/>
                    <a:lumOff val="40000"/>
                  </a:schemeClr>
                </a:solidFill>
              </a:rPr>
              <a:t> = true]</a:t>
            </a:r>
            <a:endParaRPr lang="en-US" sz="1400" dirty="0">
              <a:solidFill>
                <a:schemeClr val="accent1">
                  <a:lumMod val="60000"/>
                  <a:lumOff val="40000"/>
                </a:schemeClr>
              </a:solidFill>
            </a:endParaRPr>
          </a:p>
        </p:txBody>
      </p:sp>
      <p:sp>
        <p:nvSpPr>
          <p:cNvPr id="66" name="Rectangle 65"/>
          <p:cNvSpPr/>
          <p:nvPr/>
        </p:nvSpPr>
        <p:spPr>
          <a:xfrm>
            <a:off x="5737794" y="3150260"/>
            <a:ext cx="257751" cy="1286853"/>
          </a:xfrm>
          <a:prstGeom prst="rect">
            <a:avLst/>
          </a:prstGeom>
          <a:solidFill>
            <a:schemeClr val="bg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68" name="Rectangle 67"/>
          <p:cNvSpPr/>
          <p:nvPr/>
        </p:nvSpPr>
        <p:spPr>
          <a:xfrm>
            <a:off x="5737794" y="5561111"/>
            <a:ext cx="217057" cy="677862"/>
          </a:xfrm>
          <a:prstGeom prst="rect">
            <a:avLst/>
          </a:prstGeom>
          <a:solidFill>
            <a:schemeClr val="bg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76" name="Rectangle 75"/>
          <p:cNvSpPr/>
          <p:nvPr/>
        </p:nvSpPr>
        <p:spPr>
          <a:xfrm>
            <a:off x="1011516" y="4653136"/>
            <a:ext cx="241705" cy="1392286"/>
          </a:xfrm>
          <a:prstGeom prst="rect">
            <a:avLst/>
          </a:prstGeom>
          <a:solidFill>
            <a:schemeClr val="bg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50" name="Snip Single Corner Rectangle 49"/>
          <p:cNvSpPr/>
          <p:nvPr/>
        </p:nvSpPr>
        <p:spPr>
          <a:xfrm flipV="1">
            <a:off x="189412" y="1350884"/>
            <a:ext cx="706335" cy="336273"/>
          </a:xfrm>
          <a:prstGeom prst="snip1Rect">
            <a:avLst>
              <a:gd name="adj" fmla="val 50000"/>
            </a:avLst>
          </a:prstGeom>
          <a:solidFill>
            <a:schemeClr val="bg1"/>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sp>
        <p:nvSpPr>
          <p:cNvPr id="51" name="TextBox 50"/>
          <p:cNvSpPr txBox="1"/>
          <p:nvPr/>
        </p:nvSpPr>
        <p:spPr>
          <a:xfrm>
            <a:off x="179513" y="1333900"/>
            <a:ext cx="729329" cy="307775"/>
          </a:xfrm>
          <a:prstGeom prst="rect">
            <a:avLst/>
          </a:prstGeom>
          <a:noFill/>
        </p:spPr>
        <p:txBody>
          <a:bodyPr wrap="square" rtlCol="0">
            <a:spAutoFit/>
          </a:bodyPr>
          <a:lstStyle/>
          <a:p>
            <a:pPr algn="ctr"/>
            <a:r>
              <a:rPr lang="en-US" sz="1400" dirty="0" smtClean="0">
                <a:solidFill>
                  <a:schemeClr val="accent1">
                    <a:lumMod val="60000"/>
                    <a:lumOff val="40000"/>
                  </a:schemeClr>
                </a:solidFill>
              </a:rPr>
              <a:t>alt</a:t>
            </a:r>
            <a:endParaRPr lang="en-US" sz="1400" dirty="0">
              <a:solidFill>
                <a:schemeClr val="accent1">
                  <a:lumMod val="60000"/>
                  <a:lumOff val="40000"/>
                </a:schemeClr>
              </a:solidFill>
            </a:endParaRPr>
          </a:p>
        </p:txBody>
      </p:sp>
    </p:spTree>
    <p:extLst>
      <p:ext uri="{BB962C8B-B14F-4D97-AF65-F5344CB8AC3E}">
        <p14:creationId xmlns:p14="http://schemas.microsoft.com/office/powerpoint/2010/main" val="2297784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4932040" y="5536977"/>
            <a:ext cx="699120" cy="461665"/>
          </a:xfrm>
          <a:prstGeom prst="rect">
            <a:avLst/>
          </a:prstGeom>
          <a:solidFill>
            <a:schemeClr val="bg1"/>
          </a:solidFill>
        </p:spPr>
        <p:txBody>
          <a:bodyPr wrap="square" rtlCol="0">
            <a:spAutoFit/>
          </a:bodyPr>
          <a:lstStyle/>
          <a:p>
            <a:pPr algn="ctr"/>
            <a:r>
              <a:rPr lang="en-US" sz="1200" dirty="0" smtClean="0">
                <a:solidFill>
                  <a:schemeClr val="accent1">
                    <a:lumMod val="60000"/>
                    <a:lumOff val="40000"/>
                  </a:schemeClr>
                </a:solidFill>
              </a:rPr>
              <a:t>[proof</a:t>
            </a:r>
          </a:p>
          <a:p>
            <a:pPr algn="ctr"/>
            <a:r>
              <a:rPr lang="en-US" sz="1200" dirty="0" smtClean="0">
                <a:solidFill>
                  <a:schemeClr val="accent1">
                    <a:lumMod val="60000"/>
                    <a:lumOff val="40000"/>
                  </a:schemeClr>
                </a:solidFill>
              </a:rPr>
              <a:t>= true]</a:t>
            </a:r>
            <a:endParaRPr lang="en-US" sz="1200" dirty="0">
              <a:solidFill>
                <a:schemeClr val="accent1">
                  <a:lumMod val="60000"/>
                  <a:lumOff val="40000"/>
                </a:schemeClr>
              </a:solidFill>
            </a:endParaRPr>
          </a:p>
        </p:txBody>
      </p:sp>
      <p:sp>
        <p:nvSpPr>
          <p:cNvPr id="2" name="Title 1"/>
          <p:cNvSpPr>
            <a:spLocks noGrp="1"/>
          </p:cNvSpPr>
          <p:nvPr>
            <p:ph type="title"/>
          </p:nvPr>
        </p:nvSpPr>
        <p:spPr/>
        <p:txBody>
          <a:bodyPr/>
          <a:lstStyle/>
          <a:p>
            <a:r>
              <a:rPr lang="en-US" dirty="0" smtClean="0"/>
              <a:t>Optional</a:t>
            </a:r>
            <a:endParaRPr lang="en-US" dirty="0"/>
          </a:p>
        </p:txBody>
      </p:sp>
      <p:sp>
        <p:nvSpPr>
          <p:cNvPr id="4" name="Content Placeholder 2"/>
          <p:cNvSpPr txBox="1">
            <a:spLocks/>
          </p:cNvSpPr>
          <p:nvPr/>
        </p:nvSpPr>
        <p:spPr>
          <a:xfrm>
            <a:off x="4932040" y="2249424"/>
            <a:ext cx="3970784" cy="4325112"/>
          </a:xfrm>
          <a:prstGeom prst="rect">
            <a:avLst/>
          </a:prstGeom>
        </p:spPr>
        <p:txBody>
          <a:bodyPr vert="horz">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US" sz="2200" dirty="0" smtClean="0"/>
              <a:t>A UML frame called ‘opt’ can be used to show message sequences that are optional</a:t>
            </a:r>
            <a:endParaRPr lang="en-US" sz="2200" dirty="0"/>
          </a:p>
        </p:txBody>
      </p:sp>
      <p:sp>
        <p:nvSpPr>
          <p:cNvPr id="6" name="Content Placeholder 2"/>
          <p:cNvSpPr>
            <a:spLocks noGrp="1"/>
          </p:cNvSpPr>
          <p:nvPr>
            <p:ph idx="1"/>
          </p:nvPr>
        </p:nvSpPr>
        <p:spPr>
          <a:xfrm>
            <a:off x="457200" y="2249424"/>
            <a:ext cx="3898776" cy="4325112"/>
          </a:xfrm>
        </p:spPr>
        <p:txBody>
          <a:bodyPr>
            <a:normAutofit lnSpcReduction="10000"/>
          </a:bodyPr>
          <a:lstStyle/>
          <a:p>
            <a:pPr marL="109728" indent="0">
              <a:buNone/>
            </a:pPr>
            <a:r>
              <a:rPr lang="en-US" sz="2000" dirty="0" smtClean="0"/>
              <a:t>Academic staff can set a coursework or duplicate an existing coursework using an assessment system. The system alerts students to new assignments, and allows them to submit their work. </a:t>
            </a:r>
            <a:r>
              <a:rPr lang="en-US" sz="2000" dirty="0" smtClean="0">
                <a:solidFill>
                  <a:schemeClr val="accent3"/>
                </a:solidFill>
              </a:rPr>
              <a:t>Some students use a proofreader to check their work before submission</a:t>
            </a:r>
            <a:r>
              <a:rPr lang="en-US" sz="2000" dirty="0" smtClean="0"/>
              <a:t>. Submitted coursework is then sent back to the academic to be assessed. Feedback and marks are submitted to the system, which passes them on to the student. </a:t>
            </a:r>
            <a:endParaRPr lang="en-US" sz="2000" dirty="0"/>
          </a:p>
        </p:txBody>
      </p:sp>
      <p:cxnSp>
        <p:nvCxnSpPr>
          <p:cNvPr id="8" name="Straight Arrow Connector 7"/>
          <p:cNvCxnSpPr/>
          <p:nvPr/>
        </p:nvCxnSpPr>
        <p:spPr>
          <a:xfrm flipH="1">
            <a:off x="7692574" y="4365104"/>
            <a:ext cx="20324" cy="2209432"/>
          </a:xfrm>
          <a:prstGeom prst="straightConnector1">
            <a:avLst/>
          </a:prstGeom>
          <a:ln>
            <a:prstDash val="dash"/>
            <a:tailEnd type="none" w="lg" len="med"/>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6938441" y="3861048"/>
            <a:ext cx="18002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reader: </a:t>
            </a:r>
          </a:p>
          <a:p>
            <a:pPr algn="ctr"/>
            <a:r>
              <a:rPr lang="en-US" sz="1400" dirty="0" err="1"/>
              <a:t>ProofReader</a:t>
            </a:r>
            <a:endParaRPr lang="en-US" sz="1400" dirty="0"/>
          </a:p>
        </p:txBody>
      </p:sp>
      <p:cxnSp>
        <p:nvCxnSpPr>
          <p:cNvPr id="10" name="Straight Arrow Connector 9"/>
          <p:cNvCxnSpPr/>
          <p:nvPr/>
        </p:nvCxnSpPr>
        <p:spPr>
          <a:xfrm flipH="1">
            <a:off x="5693390" y="4365104"/>
            <a:ext cx="30739" cy="2209432"/>
          </a:xfrm>
          <a:prstGeom prst="straightConnector1">
            <a:avLst/>
          </a:prstGeom>
          <a:ln>
            <a:prstDash val="dash"/>
            <a:tailEnd type="none" w="lg" len="med"/>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4716016" y="3861048"/>
            <a:ext cx="18002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assesse :</a:t>
            </a:r>
          </a:p>
          <a:p>
            <a:pPr algn="ctr"/>
            <a:r>
              <a:rPr lang="en-US" sz="1400" dirty="0"/>
              <a:t>Student</a:t>
            </a:r>
          </a:p>
        </p:txBody>
      </p:sp>
      <p:sp>
        <p:nvSpPr>
          <p:cNvPr id="28" name="Rectangle 27"/>
          <p:cNvSpPr/>
          <p:nvPr/>
        </p:nvSpPr>
        <p:spPr>
          <a:xfrm>
            <a:off x="5574956" y="4969625"/>
            <a:ext cx="257751" cy="1286853"/>
          </a:xfrm>
          <a:prstGeom prst="rect">
            <a:avLst/>
          </a:prstGeom>
          <a:solidFill>
            <a:schemeClr val="bg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29" name="Rectangle 28"/>
          <p:cNvSpPr/>
          <p:nvPr/>
        </p:nvSpPr>
        <p:spPr>
          <a:xfrm>
            <a:off x="7505506" y="5536398"/>
            <a:ext cx="241705" cy="423206"/>
          </a:xfrm>
          <a:prstGeom prst="rect">
            <a:avLst/>
          </a:prstGeom>
          <a:solidFill>
            <a:schemeClr val="bg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cxnSp>
        <p:nvCxnSpPr>
          <p:cNvPr id="30" name="Straight Arrow Connector 29"/>
          <p:cNvCxnSpPr/>
          <p:nvPr/>
        </p:nvCxnSpPr>
        <p:spPr>
          <a:xfrm>
            <a:off x="5835099" y="5536397"/>
            <a:ext cx="1670407"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5687673" y="5229200"/>
            <a:ext cx="1961849" cy="307777"/>
          </a:xfrm>
          <a:prstGeom prst="rect">
            <a:avLst/>
          </a:prstGeom>
          <a:noFill/>
        </p:spPr>
        <p:txBody>
          <a:bodyPr wrap="square" rtlCol="0">
            <a:spAutoFit/>
          </a:bodyPr>
          <a:lstStyle/>
          <a:p>
            <a:pPr algn="ctr"/>
            <a:r>
              <a:rPr lang="en-US" sz="1400" dirty="0" err="1" smtClean="0">
                <a:solidFill>
                  <a:schemeClr val="tx2"/>
                </a:solidFill>
              </a:rPr>
              <a:t>getProof</a:t>
            </a:r>
            <a:r>
              <a:rPr lang="en-US" sz="1400" dirty="0" smtClean="0">
                <a:solidFill>
                  <a:schemeClr val="tx2"/>
                </a:solidFill>
              </a:rPr>
              <a:t>()</a:t>
            </a:r>
            <a:endParaRPr lang="en-US" sz="1400" dirty="0">
              <a:solidFill>
                <a:schemeClr val="tx2"/>
              </a:solidFill>
            </a:endParaRPr>
          </a:p>
        </p:txBody>
      </p:sp>
      <p:cxnSp>
        <p:nvCxnSpPr>
          <p:cNvPr id="32" name="Straight Arrow Connector 31"/>
          <p:cNvCxnSpPr/>
          <p:nvPr/>
        </p:nvCxnSpPr>
        <p:spPr>
          <a:xfrm flipH="1">
            <a:off x="5832707" y="5959603"/>
            <a:ext cx="1672799" cy="4047"/>
          </a:xfrm>
          <a:prstGeom prst="straightConnector1">
            <a:avLst/>
          </a:prstGeom>
          <a:ln>
            <a:prstDash val="sysDash"/>
            <a:tailEnd type="arrow" w="lg" len="med"/>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5653857" y="5655873"/>
            <a:ext cx="1961849" cy="307777"/>
          </a:xfrm>
          <a:prstGeom prst="rect">
            <a:avLst/>
          </a:prstGeom>
          <a:noFill/>
        </p:spPr>
        <p:txBody>
          <a:bodyPr wrap="square" rtlCol="0">
            <a:spAutoFit/>
          </a:bodyPr>
          <a:lstStyle/>
          <a:p>
            <a:pPr algn="ctr"/>
            <a:r>
              <a:rPr lang="en-US" sz="1400" dirty="0" err="1" smtClean="0">
                <a:solidFill>
                  <a:schemeClr val="tx2"/>
                </a:solidFill>
              </a:rPr>
              <a:t>proofReadCopy</a:t>
            </a:r>
            <a:endParaRPr lang="en-US" sz="1400" dirty="0">
              <a:solidFill>
                <a:schemeClr val="tx2"/>
              </a:solidFill>
            </a:endParaRPr>
          </a:p>
        </p:txBody>
      </p:sp>
      <p:sp>
        <p:nvSpPr>
          <p:cNvPr id="34" name="Rectangle 33"/>
          <p:cNvSpPr/>
          <p:nvPr/>
        </p:nvSpPr>
        <p:spPr>
          <a:xfrm>
            <a:off x="4954737" y="5157192"/>
            <a:ext cx="3255011" cy="955269"/>
          </a:xfrm>
          <a:prstGeom prst="rect">
            <a:avLst/>
          </a:prstGeom>
          <a:noFill/>
          <a:ln>
            <a:solidFill>
              <a:schemeClr val="accent1">
                <a:lumMod val="40000"/>
                <a:lumOff val="60000"/>
              </a:schemeClr>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35" name="Snip Single Corner Rectangle 34"/>
          <p:cNvSpPr/>
          <p:nvPr/>
        </p:nvSpPr>
        <p:spPr>
          <a:xfrm flipV="1">
            <a:off x="4954737" y="5157191"/>
            <a:ext cx="543794" cy="336273"/>
          </a:xfrm>
          <a:prstGeom prst="snip1Rect">
            <a:avLst>
              <a:gd name="adj" fmla="val 50000"/>
            </a:avLst>
          </a:prstGeom>
          <a:solidFill>
            <a:schemeClr val="bg1"/>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sp>
        <p:nvSpPr>
          <p:cNvPr id="36" name="TextBox 35"/>
          <p:cNvSpPr txBox="1"/>
          <p:nvPr/>
        </p:nvSpPr>
        <p:spPr>
          <a:xfrm>
            <a:off x="4954737" y="5157192"/>
            <a:ext cx="543794" cy="307775"/>
          </a:xfrm>
          <a:prstGeom prst="rect">
            <a:avLst/>
          </a:prstGeom>
          <a:noFill/>
        </p:spPr>
        <p:txBody>
          <a:bodyPr wrap="square" rtlCol="0">
            <a:spAutoFit/>
          </a:bodyPr>
          <a:lstStyle/>
          <a:p>
            <a:pPr algn="ctr"/>
            <a:r>
              <a:rPr lang="en-US" sz="1400" dirty="0" smtClean="0">
                <a:solidFill>
                  <a:srgbClr val="9394BE"/>
                </a:solidFill>
              </a:rPr>
              <a:t>opt</a:t>
            </a:r>
            <a:endParaRPr lang="en-US" sz="1400" dirty="0">
              <a:solidFill>
                <a:srgbClr val="9394BE"/>
              </a:solidFill>
            </a:endParaRPr>
          </a:p>
        </p:txBody>
      </p:sp>
    </p:spTree>
    <p:extLst>
      <p:ext uri="{BB962C8B-B14F-4D97-AF65-F5344CB8AC3E}">
        <p14:creationId xmlns:p14="http://schemas.microsoft.com/office/powerpoint/2010/main" val="148409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GB" dirty="0"/>
              <a:t>Software </a:t>
            </a:r>
            <a:r>
              <a:rPr lang="en-GB" dirty="0" smtClean="0"/>
              <a:t>Engineering: Big Picture</a:t>
            </a:r>
            <a:endParaRPr lang="en-US" dirty="0"/>
          </a:p>
        </p:txBody>
      </p:sp>
      <p:graphicFrame>
        <p:nvGraphicFramePr>
          <p:cNvPr id="12" name="Diagram 11"/>
          <p:cNvGraphicFramePr/>
          <p:nvPr>
            <p:extLst>
              <p:ext uri="{D42A27DB-BD31-4B8C-83A1-F6EECF244321}">
                <p14:modId xmlns:p14="http://schemas.microsoft.com/office/powerpoint/2010/main" val="3419209308"/>
              </p:ext>
            </p:extLst>
          </p:nvPr>
        </p:nvGraphicFramePr>
        <p:xfrm>
          <a:off x="228600" y="2209800"/>
          <a:ext cx="87630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5148064" y="5410200"/>
            <a:ext cx="3843536" cy="1323439"/>
          </a:xfrm>
          <a:prstGeom prst="rect">
            <a:avLst/>
          </a:prstGeom>
          <a:noFill/>
        </p:spPr>
        <p:txBody>
          <a:bodyPr wrap="square" rtlCol="0">
            <a:spAutoFit/>
          </a:bodyPr>
          <a:lstStyle/>
          <a:p>
            <a:pPr algn="r"/>
            <a:r>
              <a:rPr lang="en-US" sz="2000" dirty="0" smtClean="0">
                <a:solidFill>
                  <a:schemeClr val="bg1">
                    <a:lumMod val="50000"/>
                  </a:schemeClr>
                </a:solidFill>
              </a:rPr>
              <a:t>This is rarely a straightforward progression – in reality there are lots of iterations and points of feedback</a:t>
            </a:r>
            <a:endParaRPr lang="en-US" sz="2000" dirty="0">
              <a:solidFill>
                <a:schemeClr val="bg1">
                  <a:lumMod val="50000"/>
                </a:schemeClr>
              </a:solidFill>
            </a:endParaRPr>
          </a:p>
        </p:txBody>
      </p:sp>
    </p:spTree>
    <p:extLst>
      <p:ext uri="{BB962C8B-B14F-4D97-AF65-F5344CB8AC3E}">
        <p14:creationId xmlns:p14="http://schemas.microsoft.com/office/powerpoint/2010/main" val="95007347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H="1">
            <a:off x="5850511" y="1196752"/>
            <a:ext cx="17634" cy="5400600"/>
          </a:xfrm>
          <a:prstGeom prst="straightConnector1">
            <a:avLst/>
          </a:prstGeom>
          <a:ln>
            <a:prstDash val="dash"/>
            <a:tailEnd type="none" w="lg" len="med"/>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4932040" y="692696"/>
            <a:ext cx="18002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assesse :</a:t>
            </a:r>
          </a:p>
          <a:p>
            <a:pPr algn="ctr"/>
            <a:r>
              <a:rPr lang="en-US" sz="1400" dirty="0" smtClean="0"/>
              <a:t>Student</a:t>
            </a:r>
            <a:endParaRPr lang="en-US" sz="1400" dirty="0"/>
          </a:p>
        </p:txBody>
      </p:sp>
      <p:cxnSp>
        <p:nvCxnSpPr>
          <p:cNvPr id="7" name="Straight Arrow Connector 6"/>
          <p:cNvCxnSpPr/>
          <p:nvPr/>
        </p:nvCxnSpPr>
        <p:spPr>
          <a:xfrm flipH="1">
            <a:off x="3146589" y="1196752"/>
            <a:ext cx="39628" cy="5400600"/>
          </a:xfrm>
          <a:prstGeom prst="straightConnector1">
            <a:avLst/>
          </a:prstGeom>
          <a:ln>
            <a:prstDash val="dash"/>
            <a:tailEnd type="none" w="lg" len="med"/>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2411760" y="692696"/>
            <a:ext cx="18002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err="1" smtClean="0"/>
              <a:t>ecshandin</a:t>
            </a:r>
            <a:r>
              <a:rPr lang="en-US" sz="1400" dirty="0" smtClean="0"/>
              <a:t> : </a:t>
            </a:r>
            <a:r>
              <a:rPr lang="en-US" sz="1400" dirty="0" err="1" smtClean="0"/>
              <a:t>AssessmentSystem</a:t>
            </a:r>
            <a:endParaRPr lang="en-US" sz="1400" dirty="0"/>
          </a:p>
        </p:txBody>
      </p:sp>
      <p:cxnSp>
        <p:nvCxnSpPr>
          <p:cNvPr id="9" name="Straight Arrow Connector 8"/>
          <p:cNvCxnSpPr/>
          <p:nvPr/>
        </p:nvCxnSpPr>
        <p:spPr>
          <a:xfrm flipH="1">
            <a:off x="1115616" y="1196752"/>
            <a:ext cx="72008" cy="5472608"/>
          </a:xfrm>
          <a:prstGeom prst="straightConnector1">
            <a:avLst/>
          </a:prstGeom>
          <a:ln>
            <a:prstDash val="dash"/>
            <a:tailEnd type="none" w="lg" len="med"/>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79512" y="692696"/>
            <a:ext cx="18002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tutor : </a:t>
            </a:r>
            <a:r>
              <a:rPr lang="en-US" sz="1400" dirty="0" err="1" smtClean="0"/>
              <a:t>AcademicStaff</a:t>
            </a:r>
            <a:endParaRPr lang="en-US" sz="1400" dirty="0"/>
          </a:p>
        </p:txBody>
      </p:sp>
      <p:cxnSp>
        <p:nvCxnSpPr>
          <p:cNvPr id="11" name="Straight Arrow Connector 10"/>
          <p:cNvCxnSpPr/>
          <p:nvPr/>
        </p:nvCxnSpPr>
        <p:spPr>
          <a:xfrm flipH="1">
            <a:off x="7812360" y="1234572"/>
            <a:ext cx="2" cy="5362780"/>
          </a:xfrm>
          <a:prstGeom prst="straightConnector1">
            <a:avLst/>
          </a:prstGeom>
          <a:ln>
            <a:prstDash val="dash"/>
            <a:tailEnd type="none" w="lg" len="med"/>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6948264" y="692696"/>
            <a:ext cx="18002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reader: </a:t>
            </a:r>
          </a:p>
          <a:p>
            <a:pPr algn="ctr"/>
            <a:r>
              <a:rPr lang="en-US" sz="1400" dirty="0" err="1" smtClean="0"/>
              <a:t>ProofReader</a:t>
            </a:r>
            <a:endParaRPr lang="en-US" sz="1400" dirty="0"/>
          </a:p>
        </p:txBody>
      </p:sp>
      <p:sp>
        <p:nvSpPr>
          <p:cNvPr id="13" name="Rectangle 12"/>
          <p:cNvSpPr/>
          <p:nvPr/>
        </p:nvSpPr>
        <p:spPr>
          <a:xfrm>
            <a:off x="3034955" y="2299041"/>
            <a:ext cx="259836" cy="2354095"/>
          </a:xfrm>
          <a:prstGeom prst="rect">
            <a:avLst/>
          </a:prstGeom>
          <a:solidFill>
            <a:schemeClr val="bg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cxnSp>
        <p:nvCxnSpPr>
          <p:cNvPr id="14" name="Straight Arrow Connector 13"/>
          <p:cNvCxnSpPr/>
          <p:nvPr/>
        </p:nvCxnSpPr>
        <p:spPr>
          <a:xfrm>
            <a:off x="1156662" y="2762937"/>
            <a:ext cx="1854573"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187624" y="2420888"/>
            <a:ext cx="1872208" cy="307777"/>
          </a:xfrm>
          <a:prstGeom prst="rect">
            <a:avLst/>
          </a:prstGeom>
          <a:noFill/>
        </p:spPr>
        <p:txBody>
          <a:bodyPr wrap="square" rtlCol="0">
            <a:spAutoFit/>
          </a:bodyPr>
          <a:lstStyle/>
          <a:p>
            <a:pPr algn="ctr"/>
            <a:r>
              <a:rPr lang="en-US" sz="1400" dirty="0" err="1" smtClean="0">
                <a:solidFill>
                  <a:schemeClr val="tx2"/>
                </a:solidFill>
              </a:rPr>
              <a:t>setNewCswk</a:t>
            </a:r>
            <a:r>
              <a:rPr lang="en-US" sz="1400" dirty="0" smtClean="0">
                <a:solidFill>
                  <a:schemeClr val="tx2"/>
                </a:solidFill>
              </a:rPr>
              <a:t>()</a:t>
            </a:r>
            <a:endParaRPr lang="en-US" sz="1400" dirty="0">
              <a:solidFill>
                <a:schemeClr val="tx2"/>
              </a:solidFill>
            </a:endParaRPr>
          </a:p>
        </p:txBody>
      </p:sp>
      <p:cxnSp>
        <p:nvCxnSpPr>
          <p:cNvPr id="18" name="Straight Arrow Connector 17"/>
          <p:cNvCxnSpPr/>
          <p:nvPr/>
        </p:nvCxnSpPr>
        <p:spPr>
          <a:xfrm>
            <a:off x="3276660" y="3150260"/>
            <a:ext cx="2461134"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546255" y="2780928"/>
            <a:ext cx="1961849" cy="307777"/>
          </a:xfrm>
          <a:prstGeom prst="rect">
            <a:avLst/>
          </a:prstGeom>
          <a:noFill/>
        </p:spPr>
        <p:txBody>
          <a:bodyPr wrap="square" rtlCol="0">
            <a:spAutoFit/>
          </a:bodyPr>
          <a:lstStyle/>
          <a:p>
            <a:pPr algn="ctr"/>
            <a:r>
              <a:rPr lang="en-US" sz="1400" dirty="0" err="1" smtClean="0">
                <a:solidFill>
                  <a:schemeClr val="tx2"/>
                </a:solidFill>
              </a:rPr>
              <a:t>alertStudentToCswk</a:t>
            </a:r>
            <a:r>
              <a:rPr lang="en-US" sz="1400" dirty="0" smtClean="0">
                <a:solidFill>
                  <a:schemeClr val="tx2"/>
                </a:solidFill>
              </a:rPr>
              <a:t>()</a:t>
            </a:r>
            <a:endParaRPr lang="en-US" sz="1400" dirty="0">
              <a:solidFill>
                <a:schemeClr val="tx2"/>
              </a:solidFill>
            </a:endParaRPr>
          </a:p>
        </p:txBody>
      </p:sp>
      <p:cxnSp>
        <p:nvCxnSpPr>
          <p:cNvPr id="21" name="Straight Arrow Connector 20"/>
          <p:cNvCxnSpPr/>
          <p:nvPr/>
        </p:nvCxnSpPr>
        <p:spPr>
          <a:xfrm flipH="1">
            <a:off x="3258222" y="4437112"/>
            <a:ext cx="2479572" cy="0"/>
          </a:xfrm>
          <a:prstGeom prst="straightConnector1">
            <a:avLst/>
          </a:prstGeom>
          <a:ln>
            <a:prstDash val="sysDash"/>
            <a:tailEnd type="arrow" w="lg" len="med"/>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3301618" y="4030842"/>
            <a:ext cx="1925281" cy="307777"/>
          </a:xfrm>
          <a:prstGeom prst="rect">
            <a:avLst/>
          </a:prstGeom>
          <a:noFill/>
        </p:spPr>
        <p:txBody>
          <a:bodyPr wrap="square" rtlCol="0">
            <a:spAutoFit/>
          </a:bodyPr>
          <a:lstStyle/>
          <a:p>
            <a:pPr algn="ctr"/>
            <a:r>
              <a:rPr lang="en-US" sz="1400" dirty="0" err="1" smtClean="0">
                <a:solidFill>
                  <a:schemeClr val="tx2"/>
                </a:solidFill>
              </a:rPr>
              <a:t>submittedCswk</a:t>
            </a:r>
            <a:endParaRPr lang="en-US" sz="1400" dirty="0">
              <a:solidFill>
                <a:schemeClr val="tx2"/>
              </a:solidFill>
            </a:endParaRPr>
          </a:p>
        </p:txBody>
      </p:sp>
      <p:cxnSp>
        <p:nvCxnSpPr>
          <p:cNvPr id="25" name="Straight Arrow Connector 24"/>
          <p:cNvCxnSpPr/>
          <p:nvPr/>
        </p:nvCxnSpPr>
        <p:spPr>
          <a:xfrm flipH="1">
            <a:off x="1253221" y="4653136"/>
            <a:ext cx="1788978" cy="0"/>
          </a:xfrm>
          <a:prstGeom prst="straightConnector1">
            <a:avLst/>
          </a:prstGeom>
          <a:ln>
            <a:prstDash val="sysDash"/>
            <a:tailEnd type="arrow" w="lg" len="med"/>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128946" y="4273351"/>
            <a:ext cx="1961849" cy="307777"/>
          </a:xfrm>
          <a:prstGeom prst="rect">
            <a:avLst/>
          </a:prstGeom>
          <a:noFill/>
        </p:spPr>
        <p:txBody>
          <a:bodyPr wrap="square" rtlCol="0">
            <a:spAutoFit/>
          </a:bodyPr>
          <a:lstStyle/>
          <a:p>
            <a:pPr algn="ctr"/>
            <a:r>
              <a:rPr lang="en-US" sz="1400" dirty="0" err="1" smtClean="0">
                <a:solidFill>
                  <a:schemeClr val="tx2"/>
                </a:solidFill>
              </a:rPr>
              <a:t>submittedCswk</a:t>
            </a:r>
            <a:endParaRPr lang="en-US" sz="1400" dirty="0">
              <a:solidFill>
                <a:schemeClr val="tx2"/>
              </a:solidFill>
            </a:endParaRPr>
          </a:p>
        </p:txBody>
      </p:sp>
      <p:cxnSp>
        <p:nvCxnSpPr>
          <p:cNvPr id="28" name="Straight Arrow Connector 27"/>
          <p:cNvCxnSpPr/>
          <p:nvPr/>
        </p:nvCxnSpPr>
        <p:spPr>
          <a:xfrm>
            <a:off x="1115616" y="5325342"/>
            <a:ext cx="1926583"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1155396" y="5017565"/>
            <a:ext cx="1872208" cy="307777"/>
          </a:xfrm>
          <a:prstGeom prst="rect">
            <a:avLst/>
          </a:prstGeom>
          <a:noFill/>
        </p:spPr>
        <p:txBody>
          <a:bodyPr wrap="square" rtlCol="0">
            <a:spAutoFit/>
          </a:bodyPr>
          <a:lstStyle/>
          <a:p>
            <a:pPr algn="ctr"/>
            <a:r>
              <a:rPr lang="en-US" sz="1400" dirty="0" err="1" smtClean="0">
                <a:solidFill>
                  <a:schemeClr val="tx2"/>
                </a:solidFill>
              </a:rPr>
              <a:t>sendFeedback</a:t>
            </a:r>
            <a:r>
              <a:rPr lang="en-US" sz="1400" dirty="0" smtClean="0">
                <a:solidFill>
                  <a:schemeClr val="tx2"/>
                </a:solidFill>
              </a:rPr>
              <a:t>()</a:t>
            </a:r>
            <a:endParaRPr lang="en-US" sz="1400" dirty="0">
              <a:solidFill>
                <a:schemeClr val="tx2"/>
              </a:solidFill>
            </a:endParaRPr>
          </a:p>
        </p:txBody>
      </p:sp>
      <p:sp>
        <p:nvSpPr>
          <p:cNvPr id="31" name="Rectangle 30"/>
          <p:cNvSpPr/>
          <p:nvPr/>
        </p:nvSpPr>
        <p:spPr>
          <a:xfrm>
            <a:off x="3034955" y="5325343"/>
            <a:ext cx="241705" cy="913630"/>
          </a:xfrm>
          <a:prstGeom prst="rect">
            <a:avLst/>
          </a:prstGeom>
          <a:solidFill>
            <a:schemeClr val="bg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cxnSp>
        <p:nvCxnSpPr>
          <p:cNvPr id="33" name="Straight Arrow Connector 32"/>
          <p:cNvCxnSpPr/>
          <p:nvPr/>
        </p:nvCxnSpPr>
        <p:spPr>
          <a:xfrm>
            <a:off x="3258222" y="5561111"/>
            <a:ext cx="2479572" cy="1"/>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3275856" y="5181326"/>
            <a:ext cx="1872208" cy="307777"/>
          </a:xfrm>
          <a:prstGeom prst="rect">
            <a:avLst/>
          </a:prstGeom>
          <a:noFill/>
        </p:spPr>
        <p:txBody>
          <a:bodyPr wrap="square" rtlCol="0">
            <a:spAutoFit/>
          </a:bodyPr>
          <a:lstStyle/>
          <a:p>
            <a:pPr algn="ctr"/>
            <a:r>
              <a:rPr lang="en-US" sz="1400" dirty="0" err="1" smtClean="0">
                <a:solidFill>
                  <a:schemeClr val="tx2"/>
                </a:solidFill>
              </a:rPr>
              <a:t>sendFeedback</a:t>
            </a:r>
            <a:r>
              <a:rPr lang="en-US" sz="1400" dirty="0" smtClean="0">
                <a:solidFill>
                  <a:schemeClr val="tx2"/>
                </a:solidFill>
              </a:rPr>
              <a:t>()</a:t>
            </a:r>
            <a:endParaRPr lang="en-US" sz="1400" dirty="0">
              <a:solidFill>
                <a:schemeClr val="tx2"/>
              </a:solidFill>
            </a:endParaRPr>
          </a:p>
        </p:txBody>
      </p:sp>
      <p:sp>
        <p:nvSpPr>
          <p:cNvPr id="35" name="TextBox 34"/>
          <p:cNvSpPr txBox="1"/>
          <p:nvPr/>
        </p:nvSpPr>
        <p:spPr>
          <a:xfrm>
            <a:off x="1162747" y="5707856"/>
            <a:ext cx="1872208" cy="307777"/>
          </a:xfrm>
          <a:prstGeom prst="rect">
            <a:avLst/>
          </a:prstGeom>
          <a:noFill/>
        </p:spPr>
        <p:txBody>
          <a:bodyPr wrap="square" rtlCol="0">
            <a:spAutoFit/>
          </a:bodyPr>
          <a:lstStyle/>
          <a:p>
            <a:pPr algn="ctr"/>
            <a:r>
              <a:rPr lang="en-US" sz="1400" dirty="0" err="1" smtClean="0">
                <a:solidFill>
                  <a:schemeClr val="tx2"/>
                </a:solidFill>
              </a:rPr>
              <a:t>sendMarks</a:t>
            </a:r>
            <a:r>
              <a:rPr lang="en-US" sz="1400" dirty="0" smtClean="0">
                <a:solidFill>
                  <a:schemeClr val="tx2"/>
                </a:solidFill>
              </a:rPr>
              <a:t>()</a:t>
            </a:r>
            <a:endParaRPr lang="en-US" sz="1400" dirty="0">
              <a:solidFill>
                <a:schemeClr val="tx2"/>
              </a:solidFill>
            </a:endParaRPr>
          </a:p>
        </p:txBody>
      </p:sp>
      <p:cxnSp>
        <p:nvCxnSpPr>
          <p:cNvPr id="36" name="Straight Arrow Connector 35"/>
          <p:cNvCxnSpPr/>
          <p:nvPr/>
        </p:nvCxnSpPr>
        <p:spPr>
          <a:xfrm>
            <a:off x="1115616" y="6045422"/>
            <a:ext cx="1926583"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3245367" y="5901406"/>
            <a:ext cx="1872208" cy="307777"/>
          </a:xfrm>
          <a:prstGeom prst="rect">
            <a:avLst/>
          </a:prstGeom>
          <a:noFill/>
        </p:spPr>
        <p:txBody>
          <a:bodyPr wrap="square" rtlCol="0">
            <a:spAutoFit/>
          </a:bodyPr>
          <a:lstStyle/>
          <a:p>
            <a:pPr algn="ctr"/>
            <a:r>
              <a:rPr lang="en-US" sz="1400" dirty="0" err="1" smtClean="0">
                <a:solidFill>
                  <a:schemeClr val="tx2"/>
                </a:solidFill>
              </a:rPr>
              <a:t>sendMarks</a:t>
            </a:r>
            <a:r>
              <a:rPr lang="en-US" sz="1400" dirty="0" smtClean="0">
                <a:solidFill>
                  <a:schemeClr val="tx2"/>
                </a:solidFill>
              </a:rPr>
              <a:t>()</a:t>
            </a:r>
            <a:endParaRPr lang="en-US" sz="1400" dirty="0">
              <a:solidFill>
                <a:schemeClr val="tx2"/>
              </a:solidFill>
            </a:endParaRPr>
          </a:p>
        </p:txBody>
      </p:sp>
      <p:cxnSp>
        <p:nvCxnSpPr>
          <p:cNvPr id="38" name="Straight Arrow Connector 37"/>
          <p:cNvCxnSpPr/>
          <p:nvPr/>
        </p:nvCxnSpPr>
        <p:spPr>
          <a:xfrm>
            <a:off x="3276660" y="6238972"/>
            <a:ext cx="2461134" cy="1"/>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1147845" y="2276872"/>
            <a:ext cx="1854573"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1178807" y="1916832"/>
            <a:ext cx="1872208" cy="307777"/>
          </a:xfrm>
          <a:prstGeom prst="rect">
            <a:avLst/>
          </a:prstGeom>
          <a:noFill/>
        </p:spPr>
        <p:txBody>
          <a:bodyPr wrap="square" rtlCol="0">
            <a:spAutoFit/>
          </a:bodyPr>
          <a:lstStyle/>
          <a:p>
            <a:pPr algn="ctr"/>
            <a:r>
              <a:rPr lang="en-US" sz="1400" dirty="0" err="1" smtClean="0">
                <a:solidFill>
                  <a:schemeClr val="tx2"/>
                </a:solidFill>
              </a:rPr>
              <a:t>duplicateCswk</a:t>
            </a:r>
            <a:r>
              <a:rPr lang="en-US" sz="1400" dirty="0" smtClean="0">
                <a:solidFill>
                  <a:schemeClr val="tx2"/>
                </a:solidFill>
              </a:rPr>
              <a:t>()</a:t>
            </a:r>
            <a:endParaRPr lang="en-US" sz="1400" dirty="0">
              <a:solidFill>
                <a:schemeClr val="tx2"/>
              </a:solidFill>
            </a:endParaRPr>
          </a:p>
        </p:txBody>
      </p:sp>
      <p:sp>
        <p:nvSpPr>
          <p:cNvPr id="49" name="Rectangle 48"/>
          <p:cNvSpPr/>
          <p:nvPr/>
        </p:nvSpPr>
        <p:spPr>
          <a:xfrm>
            <a:off x="179512" y="1340769"/>
            <a:ext cx="3312367" cy="1584175"/>
          </a:xfrm>
          <a:prstGeom prst="rect">
            <a:avLst/>
          </a:prstGeom>
          <a:noFill/>
          <a:ln>
            <a:solidFill>
              <a:schemeClr val="accent1">
                <a:lumMod val="40000"/>
                <a:lumOff val="60000"/>
              </a:schemeClr>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cxnSp>
        <p:nvCxnSpPr>
          <p:cNvPr id="52" name="Straight Arrow Connector 51"/>
          <p:cNvCxnSpPr/>
          <p:nvPr/>
        </p:nvCxnSpPr>
        <p:spPr>
          <a:xfrm>
            <a:off x="179512" y="2420888"/>
            <a:ext cx="3302467" cy="0"/>
          </a:xfrm>
          <a:prstGeom prst="straightConnector1">
            <a:avLst/>
          </a:prstGeom>
          <a:ln>
            <a:solidFill>
              <a:schemeClr val="accent1">
                <a:lumMod val="40000"/>
                <a:lumOff val="60000"/>
              </a:schemeClr>
            </a:solidFill>
            <a:prstDash val="dash"/>
            <a:tailEnd type="none" w="lg" len="med"/>
          </a:ln>
          <a:effectLst/>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251520" y="2420888"/>
            <a:ext cx="640747" cy="307777"/>
          </a:xfrm>
          <a:prstGeom prst="rect">
            <a:avLst/>
          </a:prstGeom>
          <a:solidFill>
            <a:schemeClr val="bg1"/>
          </a:solidFill>
        </p:spPr>
        <p:txBody>
          <a:bodyPr wrap="square" rtlCol="0">
            <a:spAutoFit/>
          </a:bodyPr>
          <a:lstStyle/>
          <a:p>
            <a:pPr algn="ctr"/>
            <a:r>
              <a:rPr lang="en-US" sz="1400" dirty="0" smtClean="0">
                <a:solidFill>
                  <a:schemeClr val="accent1">
                    <a:lumMod val="60000"/>
                    <a:lumOff val="40000"/>
                  </a:schemeClr>
                </a:solidFill>
              </a:rPr>
              <a:t>[else]</a:t>
            </a:r>
            <a:endParaRPr lang="en-US" sz="1400" dirty="0">
              <a:solidFill>
                <a:schemeClr val="accent1">
                  <a:lumMod val="60000"/>
                  <a:lumOff val="40000"/>
                </a:schemeClr>
              </a:solidFill>
            </a:endParaRPr>
          </a:p>
        </p:txBody>
      </p:sp>
      <p:sp>
        <p:nvSpPr>
          <p:cNvPr id="55" name="TextBox 54"/>
          <p:cNvSpPr txBox="1"/>
          <p:nvPr/>
        </p:nvSpPr>
        <p:spPr>
          <a:xfrm>
            <a:off x="261420" y="1628800"/>
            <a:ext cx="1876833" cy="307777"/>
          </a:xfrm>
          <a:prstGeom prst="rect">
            <a:avLst/>
          </a:prstGeom>
          <a:solidFill>
            <a:schemeClr val="bg1"/>
          </a:solidFill>
        </p:spPr>
        <p:txBody>
          <a:bodyPr wrap="square" rtlCol="0">
            <a:spAutoFit/>
          </a:bodyPr>
          <a:lstStyle/>
          <a:p>
            <a:pPr algn="ctr"/>
            <a:r>
              <a:rPr lang="en-US" sz="1400" dirty="0" smtClean="0">
                <a:solidFill>
                  <a:schemeClr val="accent1">
                    <a:lumMod val="60000"/>
                    <a:lumOff val="40000"/>
                  </a:schemeClr>
                </a:solidFill>
              </a:rPr>
              <a:t>[</a:t>
            </a:r>
            <a:r>
              <a:rPr lang="en-US" sz="1400" dirty="0" err="1" smtClean="0">
                <a:solidFill>
                  <a:schemeClr val="accent1">
                    <a:lumMod val="60000"/>
                    <a:lumOff val="40000"/>
                  </a:schemeClr>
                </a:solidFill>
              </a:rPr>
              <a:t>existingCswk</a:t>
            </a:r>
            <a:r>
              <a:rPr lang="en-US" sz="1400" dirty="0" smtClean="0">
                <a:solidFill>
                  <a:schemeClr val="accent1">
                    <a:lumMod val="60000"/>
                    <a:lumOff val="40000"/>
                  </a:schemeClr>
                </a:solidFill>
              </a:rPr>
              <a:t> = true]</a:t>
            </a:r>
            <a:endParaRPr lang="en-US" sz="1400" dirty="0">
              <a:solidFill>
                <a:schemeClr val="accent1">
                  <a:lumMod val="60000"/>
                  <a:lumOff val="40000"/>
                </a:schemeClr>
              </a:solidFill>
            </a:endParaRPr>
          </a:p>
        </p:txBody>
      </p:sp>
      <p:sp>
        <p:nvSpPr>
          <p:cNvPr id="66" name="Rectangle 65"/>
          <p:cNvSpPr/>
          <p:nvPr/>
        </p:nvSpPr>
        <p:spPr>
          <a:xfrm>
            <a:off x="5737794" y="3150260"/>
            <a:ext cx="257751" cy="1286853"/>
          </a:xfrm>
          <a:prstGeom prst="rect">
            <a:avLst/>
          </a:prstGeom>
          <a:solidFill>
            <a:schemeClr val="bg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68" name="Rectangle 67"/>
          <p:cNvSpPr/>
          <p:nvPr/>
        </p:nvSpPr>
        <p:spPr>
          <a:xfrm>
            <a:off x="5737794" y="5561111"/>
            <a:ext cx="217057" cy="677862"/>
          </a:xfrm>
          <a:prstGeom prst="rect">
            <a:avLst/>
          </a:prstGeom>
          <a:solidFill>
            <a:schemeClr val="bg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76" name="Rectangle 75"/>
          <p:cNvSpPr/>
          <p:nvPr/>
        </p:nvSpPr>
        <p:spPr>
          <a:xfrm>
            <a:off x="1011516" y="4653136"/>
            <a:ext cx="241705" cy="1392286"/>
          </a:xfrm>
          <a:prstGeom prst="rect">
            <a:avLst/>
          </a:prstGeom>
          <a:solidFill>
            <a:schemeClr val="bg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50" name="Snip Single Corner Rectangle 49"/>
          <p:cNvSpPr/>
          <p:nvPr/>
        </p:nvSpPr>
        <p:spPr>
          <a:xfrm flipV="1">
            <a:off x="189412" y="1350884"/>
            <a:ext cx="706335" cy="336273"/>
          </a:xfrm>
          <a:prstGeom prst="snip1Rect">
            <a:avLst>
              <a:gd name="adj" fmla="val 50000"/>
            </a:avLst>
          </a:prstGeom>
          <a:solidFill>
            <a:schemeClr val="bg1"/>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sp>
        <p:nvSpPr>
          <p:cNvPr id="51" name="TextBox 50"/>
          <p:cNvSpPr txBox="1"/>
          <p:nvPr/>
        </p:nvSpPr>
        <p:spPr>
          <a:xfrm>
            <a:off x="179513" y="1333900"/>
            <a:ext cx="729329" cy="307775"/>
          </a:xfrm>
          <a:prstGeom prst="rect">
            <a:avLst/>
          </a:prstGeom>
          <a:noFill/>
        </p:spPr>
        <p:txBody>
          <a:bodyPr wrap="square" rtlCol="0">
            <a:spAutoFit/>
          </a:bodyPr>
          <a:lstStyle/>
          <a:p>
            <a:pPr algn="ctr"/>
            <a:r>
              <a:rPr lang="en-US" sz="1400" dirty="0" smtClean="0">
                <a:solidFill>
                  <a:schemeClr val="accent1">
                    <a:lumMod val="60000"/>
                    <a:lumOff val="40000"/>
                  </a:schemeClr>
                </a:solidFill>
              </a:rPr>
              <a:t>alt</a:t>
            </a:r>
            <a:endParaRPr lang="en-US" sz="1400" dirty="0">
              <a:solidFill>
                <a:schemeClr val="accent1">
                  <a:lumMod val="60000"/>
                  <a:lumOff val="40000"/>
                </a:schemeClr>
              </a:solidFill>
            </a:endParaRPr>
          </a:p>
        </p:txBody>
      </p:sp>
    </p:spTree>
    <p:extLst>
      <p:ext uri="{BB962C8B-B14F-4D97-AF65-F5344CB8AC3E}">
        <p14:creationId xmlns:p14="http://schemas.microsoft.com/office/powerpoint/2010/main" val="8228983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p:cNvSpPr txBox="1"/>
          <p:nvPr/>
        </p:nvSpPr>
        <p:spPr>
          <a:xfrm>
            <a:off x="5076056" y="3687415"/>
            <a:ext cx="699120" cy="461665"/>
          </a:xfrm>
          <a:prstGeom prst="rect">
            <a:avLst/>
          </a:prstGeom>
          <a:solidFill>
            <a:schemeClr val="bg1"/>
          </a:solidFill>
        </p:spPr>
        <p:txBody>
          <a:bodyPr wrap="square" rtlCol="0">
            <a:spAutoFit/>
          </a:bodyPr>
          <a:lstStyle/>
          <a:p>
            <a:pPr algn="ctr"/>
            <a:r>
              <a:rPr lang="en-US" sz="1200" dirty="0" smtClean="0">
                <a:solidFill>
                  <a:schemeClr val="accent1">
                    <a:lumMod val="60000"/>
                    <a:lumOff val="40000"/>
                  </a:schemeClr>
                </a:solidFill>
              </a:rPr>
              <a:t>[proof</a:t>
            </a:r>
          </a:p>
          <a:p>
            <a:pPr algn="ctr"/>
            <a:r>
              <a:rPr lang="en-US" sz="1200" dirty="0" smtClean="0">
                <a:solidFill>
                  <a:schemeClr val="accent1">
                    <a:lumMod val="60000"/>
                    <a:lumOff val="40000"/>
                  </a:schemeClr>
                </a:solidFill>
              </a:rPr>
              <a:t>= true]</a:t>
            </a:r>
            <a:endParaRPr lang="en-US" sz="1200" dirty="0">
              <a:solidFill>
                <a:schemeClr val="accent1">
                  <a:lumMod val="60000"/>
                  <a:lumOff val="40000"/>
                </a:schemeClr>
              </a:solidFill>
            </a:endParaRPr>
          </a:p>
        </p:txBody>
      </p:sp>
      <p:cxnSp>
        <p:nvCxnSpPr>
          <p:cNvPr id="4" name="Straight Arrow Connector 3"/>
          <p:cNvCxnSpPr/>
          <p:nvPr/>
        </p:nvCxnSpPr>
        <p:spPr>
          <a:xfrm flipH="1">
            <a:off x="5850511" y="1196752"/>
            <a:ext cx="17634" cy="5400600"/>
          </a:xfrm>
          <a:prstGeom prst="straightConnector1">
            <a:avLst/>
          </a:prstGeom>
          <a:ln>
            <a:prstDash val="dash"/>
            <a:tailEnd type="none" w="lg" len="med"/>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4932040" y="692696"/>
            <a:ext cx="18002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assesse :</a:t>
            </a:r>
          </a:p>
          <a:p>
            <a:pPr algn="ctr"/>
            <a:r>
              <a:rPr lang="en-US" sz="1400" dirty="0" smtClean="0"/>
              <a:t>Student</a:t>
            </a:r>
            <a:endParaRPr lang="en-US" sz="1400" dirty="0"/>
          </a:p>
        </p:txBody>
      </p:sp>
      <p:cxnSp>
        <p:nvCxnSpPr>
          <p:cNvPr id="7" name="Straight Arrow Connector 6"/>
          <p:cNvCxnSpPr/>
          <p:nvPr/>
        </p:nvCxnSpPr>
        <p:spPr>
          <a:xfrm flipH="1">
            <a:off x="3146589" y="1196752"/>
            <a:ext cx="39628" cy="5400600"/>
          </a:xfrm>
          <a:prstGeom prst="straightConnector1">
            <a:avLst/>
          </a:prstGeom>
          <a:ln>
            <a:prstDash val="dash"/>
            <a:tailEnd type="none" w="lg" len="med"/>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2411760" y="692696"/>
            <a:ext cx="18002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err="1" smtClean="0"/>
              <a:t>ecshandin</a:t>
            </a:r>
            <a:r>
              <a:rPr lang="en-US" sz="1400" dirty="0" smtClean="0"/>
              <a:t> : </a:t>
            </a:r>
            <a:r>
              <a:rPr lang="en-US" sz="1400" dirty="0" err="1" smtClean="0"/>
              <a:t>AssessmentSystem</a:t>
            </a:r>
            <a:endParaRPr lang="en-US" sz="1400" dirty="0"/>
          </a:p>
        </p:txBody>
      </p:sp>
      <p:cxnSp>
        <p:nvCxnSpPr>
          <p:cNvPr id="9" name="Straight Arrow Connector 8"/>
          <p:cNvCxnSpPr/>
          <p:nvPr/>
        </p:nvCxnSpPr>
        <p:spPr>
          <a:xfrm flipH="1">
            <a:off x="1115616" y="1196752"/>
            <a:ext cx="72008" cy="5472608"/>
          </a:xfrm>
          <a:prstGeom prst="straightConnector1">
            <a:avLst/>
          </a:prstGeom>
          <a:ln>
            <a:prstDash val="dash"/>
            <a:tailEnd type="none" w="lg" len="med"/>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79512" y="692696"/>
            <a:ext cx="18002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tutor : </a:t>
            </a:r>
            <a:r>
              <a:rPr lang="en-US" sz="1400" dirty="0" err="1" smtClean="0"/>
              <a:t>AcademicStaff</a:t>
            </a:r>
            <a:endParaRPr lang="en-US" sz="1400" dirty="0"/>
          </a:p>
        </p:txBody>
      </p:sp>
      <p:cxnSp>
        <p:nvCxnSpPr>
          <p:cNvPr id="11" name="Straight Arrow Connector 10"/>
          <p:cNvCxnSpPr/>
          <p:nvPr/>
        </p:nvCxnSpPr>
        <p:spPr>
          <a:xfrm flipH="1">
            <a:off x="7812360" y="1234572"/>
            <a:ext cx="2" cy="5362780"/>
          </a:xfrm>
          <a:prstGeom prst="straightConnector1">
            <a:avLst/>
          </a:prstGeom>
          <a:ln>
            <a:prstDash val="dash"/>
            <a:tailEnd type="none" w="lg" len="med"/>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6948264" y="692696"/>
            <a:ext cx="18002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reader: </a:t>
            </a:r>
          </a:p>
          <a:p>
            <a:pPr algn="ctr"/>
            <a:r>
              <a:rPr lang="en-US" sz="1400" dirty="0" err="1" smtClean="0"/>
              <a:t>ProofReader</a:t>
            </a:r>
            <a:endParaRPr lang="en-US" sz="1400" dirty="0"/>
          </a:p>
        </p:txBody>
      </p:sp>
      <p:sp>
        <p:nvSpPr>
          <p:cNvPr id="13" name="Rectangle 12"/>
          <p:cNvSpPr/>
          <p:nvPr/>
        </p:nvSpPr>
        <p:spPr>
          <a:xfrm>
            <a:off x="3034955" y="2299041"/>
            <a:ext cx="259836" cy="2354095"/>
          </a:xfrm>
          <a:prstGeom prst="rect">
            <a:avLst/>
          </a:prstGeom>
          <a:solidFill>
            <a:schemeClr val="bg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cxnSp>
        <p:nvCxnSpPr>
          <p:cNvPr id="14" name="Straight Arrow Connector 13"/>
          <p:cNvCxnSpPr/>
          <p:nvPr/>
        </p:nvCxnSpPr>
        <p:spPr>
          <a:xfrm>
            <a:off x="1156662" y="2762937"/>
            <a:ext cx="1854573"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187624" y="2420888"/>
            <a:ext cx="1872208" cy="307777"/>
          </a:xfrm>
          <a:prstGeom prst="rect">
            <a:avLst/>
          </a:prstGeom>
          <a:noFill/>
        </p:spPr>
        <p:txBody>
          <a:bodyPr wrap="square" rtlCol="0">
            <a:spAutoFit/>
          </a:bodyPr>
          <a:lstStyle/>
          <a:p>
            <a:pPr algn="ctr"/>
            <a:r>
              <a:rPr lang="en-US" sz="1400" dirty="0" err="1" smtClean="0">
                <a:solidFill>
                  <a:schemeClr val="tx2"/>
                </a:solidFill>
              </a:rPr>
              <a:t>setNewCswk</a:t>
            </a:r>
            <a:r>
              <a:rPr lang="en-US" sz="1400" dirty="0" smtClean="0">
                <a:solidFill>
                  <a:schemeClr val="tx2"/>
                </a:solidFill>
              </a:rPr>
              <a:t>()</a:t>
            </a:r>
            <a:endParaRPr lang="en-US" sz="1400" dirty="0">
              <a:solidFill>
                <a:schemeClr val="tx2"/>
              </a:solidFill>
            </a:endParaRPr>
          </a:p>
        </p:txBody>
      </p:sp>
      <p:cxnSp>
        <p:nvCxnSpPr>
          <p:cNvPr id="18" name="Straight Arrow Connector 17"/>
          <p:cNvCxnSpPr/>
          <p:nvPr/>
        </p:nvCxnSpPr>
        <p:spPr>
          <a:xfrm>
            <a:off x="3276660" y="3150260"/>
            <a:ext cx="2461134"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546255" y="2780928"/>
            <a:ext cx="1961849" cy="307777"/>
          </a:xfrm>
          <a:prstGeom prst="rect">
            <a:avLst/>
          </a:prstGeom>
          <a:noFill/>
        </p:spPr>
        <p:txBody>
          <a:bodyPr wrap="square" rtlCol="0">
            <a:spAutoFit/>
          </a:bodyPr>
          <a:lstStyle/>
          <a:p>
            <a:pPr algn="ctr"/>
            <a:r>
              <a:rPr lang="en-US" sz="1400" dirty="0" err="1" smtClean="0">
                <a:solidFill>
                  <a:schemeClr val="tx2"/>
                </a:solidFill>
              </a:rPr>
              <a:t>alertStudentToCswk</a:t>
            </a:r>
            <a:r>
              <a:rPr lang="en-US" sz="1400" dirty="0" smtClean="0">
                <a:solidFill>
                  <a:schemeClr val="tx2"/>
                </a:solidFill>
              </a:rPr>
              <a:t>()</a:t>
            </a:r>
            <a:endParaRPr lang="en-US" sz="1400" dirty="0">
              <a:solidFill>
                <a:schemeClr val="tx2"/>
              </a:solidFill>
            </a:endParaRPr>
          </a:p>
        </p:txBody>
      </p:sp>
      <p:cxnSp>
        <p:nvCxnSpPr>
          <p:cNvPr id="21" name="Straight Arrow Connector 20"/>
          <p:cNvCxnSpPr/>
          <p:nvPr/>
        </p:nvCxnSpPr>
        <p:spPr>
          <a:xfrm flipH="1">
            <a:off x="3258222" y="4437112"/>
            <a:ext cx="2479572" cy="0"/>
          </a:xfrm>
          <a:prstGeom prst="straightConnector1">
            <a:avLst/>
          </a:prstGeom>
          <a:ln>
            <a:prstDash val="sysDash"/>
            <a:tailEnd type="arrow" w="lg" len="med"/>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3301618" y="4030842"/>
            <a:ext cx="1925281" cy="307777"/>
          </a:xfrm>
          <a:prstGeom prst="rect">
            <a:avLst/>
          </a:prstGeom>
          <a:noFill/>
        </p:spPr>
        <p:txBody>
          <a:bodyPr wrap="square" rtlCol="0">
            <a:spAutoFit/>
          </a:bodyPr>
          <a:lstStyle/>
          <a:p>
            <a:pPr algn="ctr"/>
            <a:r>
              <a:rPr lang="en-US" sz="1400" dirty="0" err="1" smtClean="0">
                <a:solidFill>
                  <a:schemeClr val="tx2"/>
                </a:solidFill>
              </a:rPr>
              <a:t>submittedCswk</a:t>
            </a:r>
            <a:endParaRPr lang="en-US" sz="1400" dirty="0">
              <a:solidFill>
                <a:schemeClr val="tx2"/>
              </a:solidFill>
            </a:endParaRPr>
          </a:p>
        </p:txBody>
      </p:sp>
      <p:cxnSp>
        <p:nvCxnSpPr>
          <p:cNvPr id="25" name="Straight Arrow Connector 24"/>
          <p:cNvCxnSpPr/>
          <p:nvPr/>
        </p:nvCxnSpPr>
        <p:spPr>
          <a:xfrm flipH="1">
            <a:off x="1253221" y="4653136"/>
            <a:ext cx="1788978" cy="0"/>
          </a:xfrm>
          <a:prstGeom prst="straightConnector1">
            <a:avLst/>
          </a:prstGeom>
          <a:ln>
            <a:prstDash val="sysDash"/>
            <a:tailEnd type="arrow" w="lg" len="med"/>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128946" y="4273351"/>
            <a:ext cx="1961849" cy="307777"/>
          </a:xfrm>
          <a:prstGeom prst="rect">
            <a:avLst/>
          </a:prstGeom>
          <a:noFill/>
        </p:spPr>
        <p:txBody>
          <a:bodyPr wrap="square" rtlCol="0">
            <a:spAutoFit/>
          </a:bodyPr>
          <a:lstStyle/>
          <a:p>
            <a:pPr algn="ctr"/>
            <a:r>
              <a:rPr lang="en-US" sz="1400" dirty="0" err="1" smtClean="0">
                <a:solidFill>
                  <a:schemeClr val="tx2"/>
                </a:solidFill>
              </a:rPr>
              <a:t>submittedCswk</a:t>
            </a:r>
            <a:endParaRPr lang="en-US" sz="1400" dirty="0">
              <a:solidFill>
                <a:schemeClr val="tx2"/>
              </a:solidFill>
            </a:endParaRPr>
          </a:p>
        </p:txBody>
      </p:sp>
      <p:cxnSp>
        <p:nvCxnSpPr>
          <p:cNvPr id="28" name="Straight Arrow Connector 27"/>
          <p:cNvCxnSpPr/>
          <p:nvPr/>
        </p:nvCxnSpPr>
        <p:spPr>
          <a:xfrm>
            <a:off x="1115616" y="5325342"/>
            <a:ext cx="1926583"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1155396" y="5017565"/>
            <a:ext cx="1872208" cy="307777"/>
          </a:xfrm>
          <a:prstGeom prst="rect">
            <a:avLst/>
          </a:prstGeom>
          <a:noFill/>
        </p:spPr>
        <p:txBody>
          <a:bodyPr wrap="square" rtlCol="0">
            <a:spAutoFit/>
          </a:bodyPr>
          <a:lstStyle/>
          <a:p>
            <a:pPr algn="ctr"/>
            <a:r>
              <a:rPr lang="en-US" sz="1400" dirty="0" err="1" smtClean="0">
                <a:solidFill>
                  <a:schemeClr val="tx2"/>
                </a:solidFill>
              </a:rPr>
              <a:t>sendFeedback</a:t>
            </a:r>
            <a:r>
              <a:rPr lang="en-US" sz="1400" dirty="0" smtClean="0">
                <a:solidFill>
                  <a:schemeClr val="tx2"/>
                </a:solidFill>
              </a:rPr>
              <a:t>()</a:t>
            </a:r>
            <a:endParaRPr lang="en-US" sz="1400" dirty="0">
              <a:solidFill>
                <a:schemeClr val="tx2"/>
              </a:solidFill>
            </a:endParaRPr>
          </a:p>
        </p:txBody>
      </p:sp>
      <p:sp>
        <p:nvSpPr>
          <p:cNvPr id="31" name="Rectangle 30"/>
          <p:cNvSpPr/>
          <p:nvPr/>
        </p:nvSpPr>
        <p:spPr>
          <a:xfrm>
            <a:off x="3034955" y="5325343"/>
            <a:ext cx="241705" cy="913630"/>
          </a:xfrm>
          <a:prstGeom prst="rect">
            <a:avLst/>
          </a:prstGeom>
          <a:solidFill>
            <a:schemeClr val="bg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cxnSp>
        <p:nvCxnSpPr>
          <p:cNvPr id="33" name="Straight Arrow Connector 32"/>
          <p:cNvCxnSpPr/>
          <p:nvPr/>
        </p:nvCxnSpPr>
        <p:spPr>
          <a:xfrm>
            <a:off x="3258222" y="5561111"/>
            <a:ext cx="2479572" cy="1"/>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3275856" y="5181326"/>
            <a:ext cx="1872208" cy="307777"/>
          </a:xfrm>
          <a:prstGeom prst="rect">
            <a:avLst/>
          </a:prstGeom>
          <a:noFill/>
        </p:spPr>
        <p:txBody>
          <a:bodyPr wrap="square" rtlCol="0">
            <a:spAutoFit/>
          </a:bodyPr>
          <a:lstStyle/>
          <a:p>
            <a:pPr algn="ctr"/>
            <a:r>
              <a:rPr lang="en-US" sz="1400" dirty="0" err="1" smtClean="0">
                <a:solidFill>
                  <a:schemeClr val="tx2"/>
                </a:solidFill>
              </a:rPr>
              <a:t>sendFeedback</a:t>
            </a:r>
            <a:r>
              <a:rPr lang="en-US" sz="1400" dirty="0" smtClean="0">
                <a:solidFill>
                  <a:schemeClr val="tx2"/>
                </a:solidFill>
              </a:rPr>
              <a:t>()</a:t>
            </a:r>
            <a:endParaRPr lang="en-US" sz="1400" dirty="0">
              <a:solidFill>
                <a:schemeClr val="tx2"/>
              </a:solidFill>
            </a:endParaRPr>
          </a:p>
        </p:txBody>
      </p:sp>
      <p:sp>
        <p:nvSpPr>
          <p:cNvPr id="35" name="TextBox 34"/>
          <p:cNvSpPr txBox="1"/>
          <p:nvPr/>
        </p:nvSpPr>
        <p:spPr>
          <a:xfrm>
            <a:off x="1162747" y="5707856"/>
            <a:ext cx="1872208" cy="307777"/>
          </a:xfrm>
          <a:prstGeom prst="rect">
            <a:avLst/>
          </a:prstGeom>
          <a:noFill/>
        </p:spPr>
        <p:txBody>
          <a:bodyPr wrap="square" rtlCol="0">
            <a:spAutoFit/>
          </a:bodyPr>
          <a:lstStyle/>
          <a:p>
            <a:pPr algn="ctr"/>
            <a:r>
              <a:rPr lang="en-US" sz="1400" dirty="0" err="1" smtClean="0">
                <a:solidFill>
                  <a:schemeClr val="tx2"/>
                </a:solidFill>
              </a:rPr>
              <a:t>sendMarks</a:t>
            </a:r>
            <a:r>
              <a:rPr lang="en-US" sz="1400" dirty="0" smtClean="0">
                <a:solidFill>
                  <a:schemeClr val="tx2"/>
                </a:solidFill>
              </a:rPr>
              <a:t>()</a:t>
            </a:r>
            <a:endParaRPr lang="en-US" sz="1400" dirty="0">
              <a:solidFill>
                <a:schemeClr val="tx2"/>
              </a:solidFill>
            </a:endParaRPr>
          </a:p>
        </p:txBody>
      </p:sp>
      <p:cxnSp>
        <p:nvCxnSpPr>
          <p:cNvPr id="36" name="Straight Arrow Connector 35"/>
          <p:cNvCxnSpPr/>
          <p:nvPr/>
        </p:nvCxnSpPr>
        <p:spPr>
          <a:xfrm>
            <a:off x="1115616" y="6045422"/>
            <a:ext cx="1926583"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3245367" y="5901406"/>
            <a:ext cx="1872208" cy="307777"/>
          </a:xfrm>
          <a:prstGeom prst="rect">
            <a:avLst/>
          </a:prstGeom>
          <a:noFill/>
        </p:spPr>
        <p:txBody>
          <a:bodyPr wrap="square" rtlCol="0">
            <a:spAutoFit/>
          </a:bodyPr>
          <a:lstStyle/>
          <a:p>
            <a:pPr algn="ctr"/>
            <a:r>
              <a:rPr lang="en-US" sz="1400" dirty="0" err="1" smtClean="0">
                <a:solidFill>
                  <a:schemeClr val="tx2"/>
                </a:solidFill>
              </a:rPr>
              <a:t>sendMarks</a:t>
            </a:r>
            <a:r>
              <a:rPr lang="en-US" sz="1400" dirty="0" smtClean="0">
                <a:solidFill>
                  <a:schemeClr val="tx2"/>
                </a:solidFill>
              </a:rPr>
              <a:t>()</a:t>
            </a:r>
            <a:endParaRPr lang="en-US" sz="1400" dirty="0">
              <a:solidFill>
                <a:schemeClr val="tx2"/>
              </a:solidFill>
            </a:endParaRPr>
          </a:p>
        </p:txBody>
      </p:sp>
      <p:cxnSp>
        <p:nvCxnSpPr>
          <p:cNvPr id="38" name="Straight Arrow Connector 37"/>
          <p:cNvCxnSpPr/>
          <p:nvPr/>
        </p:nvCxnSpPr>
        <p:spPr>
          <a:xfrm>
            <a:off x="3276660" y="6238972"/>
            <a:ext cx="2461134" cy="1"/>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1147845" y="2276872"/>
            <a:ext cx="1854573"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1178807" y="1916832"/>
            <a:ext cx="1872208" cy="307777"/>
          </a:xfrm>
          <a:prstGeom prst="rect">
            <a:avLst/>
          </a:prstGeom>
          <a:noFill/>
        </p:spPr>
        <p:txBody>
          <a:bodyPr wrap="square" rtlCol="0">
            <a:spAutoFit/>
          </a:bodyPr>
          <a:lstStyle/>
          <a:p>
            <a:pPr algn="ctr"/>
            <a:r>
              <a:rPr lang="en-US" sz="1400" dirty="0" err="1" smtClean="0">
                <a:solidFill>
                  <a:schemeClr val="tx2"/>
                </a:solidFill>
              </a:rPr>
              <a:t>duplicateCswk</a:t>
            </a:r>
            <a:r>
              <a:rPr lang="en-US" sz="1400" dirty="0" smtClean="0">
                <a:solidFill>
                  <a:schemeClr val="tx2"/>
                </a:solidFill>
              </a:rPr>
              <a:t>()</a:t>
            </a:r>
            <a:endParaRPr lang="en-US" sz="1400" dirty="0">
              <a:solidFill>
                <a:schemeClr val="tx2"/>
              </a:solidFill>
            </a:endParaRPr>
          </a:p>
        </p:txBody>
      </p:sp>
      <p:sp>
        <p:nvSpPr>
          <p:cNvPr id="49" name="Rectangle 48"/>
          <p:cNvSpPr/>
          <p:nvPr/>
        </p:nvSpPr>
        <p:spPr>
          <a:xfrm>
            <a:off x="179512" y="1340769"/>
            <a:ext cx="3312367" cy="1584175"/>
          </a:xfrm>
          <a:prstGeom prst="rect">
            <a:avLst/>
          </a:prstGeom>
          <a:noFill/>
          <a:ln>
            <a:solidFill>
              <a:schemeClr val="accent1">
                <a:lumMod val="40000"/>
                <a:lumOff val="60000"/>
              </a:schemeClr>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cxnSp>
        <p:nvCxnSpPr>
          <p:cNvPr id="52" name="Straight Arrow Connector 51"/>
          <p:cNvCxnSpPr/>
          <p:nvPr/>
        </p:nvCxnSpPr>
        <p:spPr>
          <a:xfrm>
            <a:off x="179512" y="2420888"/>
            <a:ext cx="3302467" cy="0"/>
          </a:xfrm>
          <a:prstGeom prst="straightConnector1">
            <a:avLst/>
          </a:prstGeom>
          <a:ln>
            <a:solidFill>
              <a:schemeClr val="accent1">
                <a:lumMod val="40000"/>
                <a:lumOff val="60000"/>
              </a:schemeClr>
            </a:solidFill>
            <a:prstDash val="dash"/>
            <a:tailEnd type="none" w="lg" len="med"/>
          </a:ln>
          <a:effectLst/>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251520" y="2420888"/>
            <a:ext cx="640747" cy="307777"/>
          </a:xfrm>
          <a:prstGeom prst="rect">
            <a:avLst/>
          </a:prstGeom>
          <a:solidFill>
            <a:schemeClr val="bg1"/>
          </a:solidFill>
        </p:spPr>
        <p:txBody>
          <a:bodyPr wrap="square" rtlCol="0">
            <a:spAutoFit/>
          </a:bodyPr>
          <a:lstStyle/>
          <a:p>
            <a:pPr algn="ctr"/>
            <a:r>
              <a:rPr lang="en-US" sz="1400" dirty="0" smtClean="0">
                <a:solidFill>
                  <a:schemeClr val="accent1">
                    <a:lumMod val="60000"/>
                    <a:lumOff val="40000"/>
                  </a:schemeClr>
                </a:solidFill>
              </a:rPr>
              <a:t>[else]</a:t>
            </a:r>
            <a:endParaRPr lang="en-US" sz="1400" dirty="0">
              <a:solidFill>
                <a:schemeClr val="accent1">
                  <a:lumMod val="60000"/>
                  <a:lumOff val="40000"/>
                </a:schemeClr>
              </a:solidFill>
            </a:endParaRPr>
          </a:p>
        </p:txBody>
      </p:sp>
      <p:sp>
        <p:nvSpPr>
          <p:cNvPr id="55" name="TextBox 54"/>
          <p:cNvSpPr txBox="1"/>
          <p:nvPr/>
        </p:nvSpPr>
        <p:spPr>
          <a:xfrm>
            <a:off x="261420" y="1628800"/>
            <a:ext cx="1876833" cy="307777"/>
          </a:xfrm>
          <a:prstGeom prst="rect">
            <a:avLst/>
          </a:prstGeom>
          <a:solidFill>
            <a:schemeClr val="bg1"/>
          </a:solidFill>
        </p:spPr>
        <p:txBody>
          <a:bodyPr wrap="square" rtlCol="0">
            <a:spAutoFit/>
          </a:bodyPr>
          <a:lstStyle/>
          <a:p>
            <a:pPr algn="ctr"/>
            <a:r>
              <a:rPr lang="en-US" sz="1400" dirty="0" smtClean="0">
                <a:solidFill>
                  <a:schemeClr val="accent1">
                    <a:lumMod val="60000"/>
                    <a:lumOff val="40000"/>
                  </a:schemeClr>
                </a:solidFill>
              </a:rPr>
              <a:t>[</a:t>
            </a:r>
            <a:r>
              <a:rPr lang="en-US" sz="1400" dirty="0" err="1" smtClean="0">
                <a:solidFill>
                  <a:schemeClr val="accent1">
                    <a:lumMod val="60000"/>
                    <a:lumOff val="40000"/>
                  </a:schemeClr>
                </a:solidFill>
              </a:rPr>
              <a:t>existingCswk</a:t>
            </a:r>
            <a:r>
              <a:rPr lang="en-US" sz="1400" dirty="0" smtClean="0">
                <a:solidFill>
                  <a:schemeClr val="accent1">
                    <a:lumMod val="60000"/>
                    <a:lumOff val="40000"/>
                  </a:schemeClr>
                </a:solidFill>
              </a:rPr>
              <a:t> = true]</a:t>
            </a:r>
            <a:endParaRPr lang="en-US" sz="1400" dirty="0">
              <a:solidFill>
                <a:schemeClr val="accent1">
                  <a:lumMod val="60000"/>
                  <a:lumOff val="40000"/>
                </a:schemeClr>
              </a:solidFill>
            </a:endParaRPr>
          </a:p>
        </p:txBody>
      </p:sp>
      <p:sp>
        <p:nvSpPr>
          <p:cNvPr id="66" name="Rectangle 65"/>
          <p:cNvSpPr/>
          <p:nvPr/>
        </p:nvSpPr>
        <p:spPr>
          <a:xfrm>
            <a:off x="5737794" y="3150260"/>
            <a:ext cx="257751" cy="1286853"/>
          </a:xfrm>
          <a:prstGeom prst="rect">
            <a:avLst/>
          </a:prstGeom>
          <a:solidFill>
            <a:schemeClr val="bg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68" name="Rectangle 67"/>
          <p:cNvSpPr/>
          <p:nvPr/>
        </p:nvSpPr>
        <p:spPr>
          <a:xfrm>
            <a:off x="5737794" y="5561111"/>
            <a:ext cx="217057" cy="677862"/>
          </a:xfrm>
          <a:prstGeom prst="rect">
            <a:avLst/>
          </a:prstGeom>
          <a:solidFill>
            <a:schemeClr val="bg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76" name="Rectangle 75"/>
          <p:cNvSpPr/>
          <p:nvPr/>
        </p:nvSpPr>
        <p:spPr>
          <a:xfrm>
            <a:off x="1011516" y="4653136"/>
            <a:ext cx="241705" cy="1392286"/>
          </a:xfrm>
          <a:prstGeom prst="rect">
            <a:avLst/>
          </a:prstGeom>
          <a:solidFill>
            <a:schemeClr val="bg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78" name="Rectangle 77"/>
          <p:cNvSpPr/>
          <p:nvPr/>
        </p:nvSpPr>
        <p:spPr>
          <a:xfrm>
            <a:off x="7668344" y="3717033"/>
            <a:ext cx="241705" cy="423206"/>
          </a:xfrm>
          <a:prstGeom prst="rect">
            <a:avLst/>
          </a:prstGeom>
          <a:solidFill>
            <a:schemeClr val="bg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cxnSp>
        <p:nvCxnSpPr>
          <p:cNvPr id="79" name="Straight Arrow Connector 78"/>
          <p:cNvCxnSpPr/>
          <p:nvPr/>
        </p:nvCxnSpPr>
        <p:spPr>
          <a:xfrm>
            <a:off x="5997937" y="3717032"/>
            <a:ext cx="1670407"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80" name="TextBox 79"/>
          <p:cNvSpPr txBox="1"/>
          <p:nvPr/>
        </p:nvSpPr>
        <p:spPr>
          <a:xfrm>
            <a:off x="5850511" y="3409835"/>
            <a:ext cx="1961849" cy="307777"/>
          </a:xfrm>
          <a:prstGeom prst="rect">
            <a:avLst/>
          </a:prstGeom>
          <a:noFill/>
        </p:spPr>
        <p:txBody>
          <a:bodyPr wrap="square" rtlCol="0">
            <a:spAutoFit/>
          </a:bodyPr>
          <a:lstStyle/>
          <a:p>
            <a:pPr algn="ctr"/>
            <a:r>
              <a:rPr lang="en-US" sz="1400" dirty="0" err="1" smtClean="0">
                <a:solidFill>
                  <a:schemeClr val="tx2"/>
                </a:solidFill>
              </a:rPr>
              <a:t>getProof</a:t>
            </a:r>
            <a:r>
              <a:rPr lang="en-US" sz="1400" dirty="0" smtClean="0">
                <a:solidFill>
                  <a:schemeClr val="tx2"/>
                </a:solidFill>
              </a:rPr>
              <a:t>()</a:t>
            </a:r>
            <a:endParaRPr lang="en-US" sz="1400" dirty="0">
              <a:solidFill>
                <a:schemeClr val="tx2"/>
              </a:solidFill>
            </a:endParaRPr>
          </a:p>
        </p:txBody>
      </p:sp>
      <p:cxnSp>
        <p:nvCxnSpPr>
          <p:cNvPr id="85" name="Straight Arrow Connector 84"/>
          <p:cNvCxnSpPr/>
          <p:nvPr/>
        </p:nvCxnSpPr>
        <p:spPr>
          <a:xfrm flipH="1">
            <a:off x="5995545" y="4140238"/>
            <a:ext cx="1672799" cy="4047"/>
          </a:xfrm>
          <a:prstGeom prst="straightConnector1">
            <a:avLst/>
          </a:prstGeom>
          <a:ln>
            <a:prstDash val="sysDash"/>
            <a:tailEnd type="arrow" w="lg" len="med"/>
          </a:ln>
        </p:spPr>
        <p:style>
          <a:lnRef idx="2">
            <a:schemeClr val="accent1"/>
          </a:lnRef>
          <a:fillRef idx="0">
            <a:schemeClr val="accent1"/>
          </a:fillRef>
          <a:effectRef idx="1">
            <a:schemeClr val="accent1"/>
          </a:effectRef>
          <a:fontRef idx="minor">
            <a:schemeClr val="tx1"/>
          </a:fontRef>
        </p:style>
      </p:cxnSp>
      <p:sp>
        <p:nvSpPr>
          <p:cNvPr id="86" name="TextBox 85"/>
          <p:cNvSpPr txBox="1"/>
          <p:nvPr/>
        </p:nvSpPr>
        <p:spPr>
          <a:xfrm>
            <a:off x="5816695" y="3836508"/>
            <a:ext cx="1961849" cy="307777"/>
          </a:xfrm>
          <a:prstGeom prst="rect">
            <a:avLst/>
          </a:prstGeom>
          <a:noFill/>
        </p:spPr>
        <p:txBody>
          <a:bodyPr wrap="square" rtlCol="0">
            <a:spAutoFit/>
          </a:bodyPr>
          <a:lstStyle/>
          <a:p>
            <a:pPr algn="ctr"/>
            <a:r>
              <a:rPr lang="en-US" sz="1400" dirty="0" err="1" smtClean="0">
                <a:solidFill>
                  <a:schemeClr val="tx2"/>
                </a:solidFill>
              </a:rPr>
              <a:t>proofReadCopy</a:t>
            </a:r>
            <a:endParaRPr lang="en-US" sz="1400" dirty="0">
              <a:solidFill>
                <a:schemeClr val="tx2"/>
              </a:solidFill>
            </a:endParaRPr>
          </a:p>
        </p:txBody>
      </p:sp>
      <p:sp>
        <p:nvSpPr>
          <p:cNvPr id="87" name="Rectangle 86"/>
          <p:cNvSpPr/>
          <p:nvPr/>
        </p:nvSpPr>
        <p:spPr>
          <a:xfrm>
            <a:off x="5117575" y="3337827"/>
            <a:ext cx="3255011" cy="955269"/>
          </a:xfrm>
          <a:prstGeom prst="rect">
            <a:avLst/>
          </a:prstGeom>
          <a:noFill/>
          <a:ln>
            <a:solidFill>
              <a:schemeClr val="accent1">
                <a:lumMod val="40000"/>
                <a:lumOff val="60000"/>
              </a:schemeClr>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88" name="Snip Single Corner Rectangle 87"/>
          <p:cNvSpPr/>
          <p:nvPr/>
        </p:nvSpPr>
        <p:spPr>
          <a:xfrm flipV="1">
            <a:off x="5117575" y="3337826"/>
            <a:ext cx="543794" cy="336273"/>
          </a:xfrm>
          <a:prstGeom prst="snip1Rect">
            <a:avLst>
              <a:gd name="adj" fmla="val 50000"/>
            </a:avLst>
          </a:prstGeom>
          <a:solidFill>
            <a:schemeClr val="bg1"/>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sp>
        <p:nvSpPr>
          <p:cNvPr id="89" name="TextBox 88"/>
          <p:cNvSpPr txBox="1"/>
          <p:nvPr/>
        </p:nvSpPr>
        <p:spPr>
          <a:xfrm>
            <a:off x="5117575" y="3337827"/>
            <a:ext cx="543794" cy="307775"/>
          </a:xfrm>
          <a:prstGeom prst="rect">
            <a:avLst/>
          </a:prstGeom>
          <a:noFill/>
        </p:spPr>
        <p:txBody>
          <a:bodyPr wrap="square" rtlCol="0">
            <a:spAutoFit/>
          </a:bodyPr>
          <a:lstStyle/>
          <a:p>
            <a:pPr algn="ctr"/>
            <a:r>
              <a:rPr lang="en-US" sz="1400" dirty="0" smtClean="0">
                <a:solidFill>
                  <a:srgbClr val="9394BE"/>
                </a:solidFill>
              </a:rPr>
              <a:t>opt</a:t>
            </a:r>
            <a:endParaRPr lang="en-US" sz="1400" dirty="0">
              <a:solidFill>
                <a:srgbClr val="9394BE"/>
              </a:solidFill>
            </a:endParaRPr>
          </a:p>
        </p:txBody>
      </p:sp>
      <p:sp>
        <p:nvSpPr>
          <p:cNvPr id="50" name="Snip Single Corner Rectangle 49"/>
          <p:cNvSpPr/>
          <p:nvPr/>
        </p:nvSpPr>
        <p:spPr>
          <a:xfrm flipV="1">
            <a:off x="189412" y="1350884"/>
            <a:ext cx="706335" cy="336273"/>
          </a:xfrm>
          <a:prstGeom prst="snip1Rect">
            <a:avLst>
              <a:gd name="adj" fmla="val 50000"/>
            </a:avLst>
          </a:prstGeom>
          <a:solidFill>
            <a:schemeClr val="bg1"/>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sp>
        <p:nvSpPr>
          <p:cNvPr id="51" name="TextBox 50"/>
          <p:cNvSpPr txBox="1"/>
          <p:nvPr/>
        </p:nvSpPr>
        <p:spPr>
          <a:xfrm>
            <a:off x="179513" y="1333900"/>
            <a:ext cx="729329" cy="307775"/>
          </a:xfrm>
          <a:prstGeom prst="rect">
            <a:avLst/>
          </a:prstGeom>
          <a:noFill/>
        </p:spPr>
        <p:txBody>
          <a:bodyPr wrap="square" rtlCol="0">
            <a:spAutoFit/>
          </a:bodyPr>
          <a:lstStyle/>
          <a:p>
            <a:pPr algn="ctr"/>
            <a:r>
              <a:rPr lang="en-US" sz="1400" dirty="0" smtClean="0">
                <a:solidFill>
                  <a:schemeClr val="accent1">
                    <a:lumMod val="60000"/>
                    <a:lumOff val="40000"/>
                  </a:schemeClr>
                </a:solidFill>
              </a:rPr>
              <a:t>alt</a:t>
            </a:r>
            <a:endParaRPr lang="en-US" sz="1400" dirty="0">
              <a:solidFill>
                <a:schemeClr val="accent1">
                  <a:lumMod val="60000"/>
                  <a:lumOff val="40000"/>
                </a:schemeClr>
              </a:solidFill>
            </a:endParaRPr>
          </a:p>
        </p:txBody>
      </p:sp>
    </p:spTree>
    <p:extLst>
      <p:ext uri="{BB962C8B-B14F-4D97-AF65-F5344CB8AC3E}">
        <p14:creationId xmlns:p14="http://schemas.microsoft.com/office/powerpoint/2010/main" val="33278886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a:t>
            </a:r>
            <a:endParaRPr lang="en-US" dirty="0"/>
          </a:p>
        </p:txBody>
      </p:sp>
      <p:sp>
        <p:nvSpPr>
          <p:cNvPr id="4" name="Content Placeholder 2"/>
          <p:cNvSpPr txBox="1">
            <a:spLocks/>
          </p:cNvSpPr>
          <p:nvPr/>
        </p:nvSpPr>
        <p:spPr>
          <a:xfrm>
            <a:off x="4932040" y="2249424"/>
            <a:ext cx="3970784" cy="4325112"/>
          </a:xfrm>
          <a:prstGeom prst="rect">
            <a:avLst/>
          </a:prstGeom>
        </p:spPr>
        <p:txBody>
          <a:bodyPr vert="horz">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US" sz="2200" dirty="0" smtClean="0"/>
              <a:t>A UML frame called ‘par’ can be used to show message sequences that occur simultaneously </a:t>
            </a:r>
            <a:endParaRPr lang="en-US" sz="2200" dirty="0"/>
          </a:p>
        </p:txBody>
      </p:sp>
      <p:sp>
        <p:nvSpPr>
          <p:cNvPr id="6" name="Content Placeholder 2"/>
          <p:cNvSpPr>
            <a:spLocks noGrp="1"/>
          </p:cNvSpPr>
          <p:nvPr>
            <p:ph idx="1"/>
          </p:nvPr>
        </p:nvSpPr>
        <p:spPr>
          <a:xfrm>
            <a:off x="457200" y="2249424"/>
            <a:ext cx="3898776" cy="4325112"/>
          </a:xfrm>
        </p:spPr>
        <p:txBody>
          <a:bodyPr>
            <a:normAutofit lnSpcReduction="10000"/>
          </a:bodyPr>
          <a:lstStyle/>
          <a:p>
            <a:pPr marL="109728" indent="0">
              <a:buNone/>
            </a:pPr>
            <a:r>
              <a:rPr lang="en-US" sz="2000" dirty="0" smtClean="0"/>
              <a:t>Academic staff can set a coursework or duplicate an existing coursework using an assessment system. The system alerts students to new assignments, and allows them to submit their work. Some students use a proofreader to check their work before submission. Submitted coursework is then sent back to the academic to be assessed. </a:t>
            </a:r>
            <a:r>
              <a:rPr lang="en-US" sz="2000" dirty="0" smtClean="0">
                <a:solidFill>
                  <a:schemeClr val="accent3"/>
                </a:solidFill>
              </a:rPr>
              <a:t>Feedback and marks are submitted to the system, which passes them on to the student</a:t>
            </a:r>
            <a:r>
              <a:rPr lang="en-US" sz="2000" dirty="0" smtClean="0"/>
              <a:t>. </a:t>
            </a:r>
            <a:endParaRPr lang="en-US" sz="2000" dirty="0"/>
          </a:p>
        </p:txBody>
      </p:sp>
      <p:cxnSp>
        <p:nvCxnSpPr>
          <p:cNvPr id="37" name="Straight Arrow Connector 36"/>
          <p:cNvCxnSpPr/>
          <p:nvPr/>
        </p:nvCxnSpPr>
        <p:spPr>
          <a:xfrm>
            <a:off x="4355976" y="5517232"/>
            <a:ext cx="4788024" cy="0"/>
          </a:xfrm>
          <a:prstGeom prst="straightConnector1">
            <a:avLst/>
          </a:prstGeom>
          <a:ln>
            <a:solidFill>
              <a:schemeClr val="accent1">
                <a:lumMod val="40000"/>
                <a:lumOff val="60000"/>
              </a:schemeClr>
            </a:solidFill>
            <a:prstDash val="dash"/>
            <a:tailEnd type="none" w="lg" len="med"/>
          </a:ln>
          <a:effectLst/>
        </p:spPr>
        <p:style>
          <a:lnRef idx="2">
            <a:schemeClr val="accent1"/>
          </a:lnRef>
          <a:fillRef idx="0">
            <a:schemeClr val="accent1"/>
          </a:fillRef>
          <a:effectRef idx="1">
            <a:schemeClr val="accent1"/>
          </a:effectRef>
          <a:fontRef idx="minor">
            <a:schemeClr val="tx1"/>
          </a:fontRef>
        </p:style>
      </p:cxnSp>
      <p:sp>
        <p:nvSpPr>
          <p:cNvPr id="38" name="Rectangle 37"/>
          <p:cNvSpPr/>
          <p:nvPr/>
        </p:nvSpPr>
        <p:spPr>
          <a:xfrm>
            <a:off x="4355976" y="4689338"/>
            <a:ext cx="4546848" cy="1691990"/>
          </a:xfrm>
          <a:prstGeom prst="rect">
            <a:avLst/>
          </a:prstGeom>
          <a:noFill/>
          <a:ln>
            <a:solidFill>
              <a:schemeClr val="accent1">
                <a:lumMod val="40000"/>
                <a:lumOff val="60000"/>
              </a:schemeClr>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39" name="Snip Single Corner Rectangle 38"/>
          <p:cNvSpPr/>
          <p:nvPr/>
        </p:nvSpPr>
        <p:spPr>
          <a:xfrm flipV="1">
            <a:off x="4350470" y="4691931"/>
            <a:ext cx="729329" cy="335717"/>
          </a:xfrm>
          <a:prstGeom prst="snip1Rect">
            <a:avLst>
              <a:gd name="adj" fmla="val 50000"/>
            </a:avLst>
          </a:prstGeom>
          <a:solidFill>
            <a:schemeClr val="bg1"/>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sp>
        <p:nvSpPr>
          <p:cNvPr id="40" name="TextBox 39"/>
          <p:cNvSpPr txBox="1"/>
          <p:nvPr/>
        </p:nvSpPr>
        <p:spPr>
          <a:xfrm>
            <a:off x="4350470" y="4691931"/>
            <a:ext cx="729329" cy="307775"/>
          </a:xfrm>
          <a:prstGeom prst="rect">
            <a:avLst/>
          </a:prstGeom>
          <a:noFill/>
        </p:spPr>
        <p:txBody>
          <a:bodyPr wrap="square" rtlCol="0">
            <a:spAutoFit/>
          </a:bodyPr>
          <a:lstStyle/>
          <a:p>
            <a:pPr algn="ctr"/>
            <a:r>
              <a:rPr lang="en-US" sz="1400" dirty="0" smtClean="0">
                <a:solidFill>
                  <a:srgbClr val="9394BE"/>
                </a:solidFill>
              </a:rPr>
              <a:t>par</a:t>
            </a:r>
            <a:endParaRPr lang="en-US" sz="1400" dirty="0">
              <a:solidFill>
                <a:srgbClr val="9394BE"/>
              </a:solidFill>
            </a:endParaRPr>
          </a:p>
        </p:txBody>
      </p:sp>
      <p:sp>
        <p:nvSpPr>
          <p:cNvPr id="41" name="Rectangle 40"/>
          <p:cNvSpPr/>
          <p:nvPr/>
        </p:nvSpPr>
        <p:spPr>
          <a:xfrm>
            <a:off x="7740352" y="3861048"/>
            <a:ext cx="1296144"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assesse :</a:t>
            </a:r>
          </a:p>
          <a:p>
            <a:pPr algn="ctr"/>
            <a:r>
              <a:rPr lang="en-US" sz="1400" dirty="0" smtClean="0"/>
              <a:t>Student</a:t>
            </a:r>
            <a:endParaRPr lang="en-US" sz="1400" dirty="0"/>
          </a:p>
        </p:txBody>
      </p:sp>
      <p:sp>
        <p:nvSpPr>
          <p:cNvPr id="42" name="Rectangle 41"/>
          <p:cNvSpPr/>
          <p:nvPr/>
        </p:nvSpPr>
        <p:spPr>
          <a:xfrm>
            <a:off x="5868144" y="3861048"/>
            <a:ext cx="1728192"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err="1" smtClean="0"/>
              <a:t>ecshandin</a:t>
            </a:r>
            <a:r>
              <a:rPr lang="en-US" sz="1400" dirty="0" smtClean="0"/>
              <a:t> : </a:t>
            </a:r>
            <a:r>
              <a:rPr lang="en-US" sz="1400" dirty="0" err="1" smtClean="0"/>
              <a:t>AssessmentSystem</a:t>
            </a:r>
            <a:endParaRPr lang="en-US" sz="1400" dirty="0"/>
          </a:p>
        </p:txBody>
      </p:sp>
      <p:sp>
        <p:nvSpPr>
          <p:cNvPr id="43" name="Rectangle 42"/>
          <p:cNvSpPr/>
          <p:nvPr/>
        </p:nvSpPr>
        <p:spPr>
          <a:xfrm>
            <a:off x="4236483" y="3861048"/>
            <a:ext cx="1487645"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tutor : </a:t>
            </a:r>
            <a:r>
              <a:rPr lang="en-US" sz="1400" dirty="0" err="1" smtClean="0"/>
              <a:t>AcademicStaff</a:t>
            </a:r>
            <a:endParaRPr lang="en-US" sz="1400" dirty="0"/>
          </a:p>
        </p:txBody>
      </p:sp>
      <p:cxnSp>
        <p:nvCxnSpPr>
          <p:cNvPr id="44" name="Straight Arrow Connector 43"/>
          <p:cNvCxnSpPr/>
          <p:nvPr/>
        </p:nvCxnSpPr>
        <p:spPr>
          <a:xfrm>
            <a:off x="5220072" y="4365104"/>
            <a:ext cx="0" cy="2232248"/>
          </a:xfrm>
          <a:prstGeom prst="straightConnector1">
            <a:avLst/>
          </a:prstGeom>
          <a:ln>
            <a:prstDash val="dash"/>
            <a:tailEnd type="none" w="lg"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6948264" y="4365104"/>
            <a:ext cx="0" cy="2232248"/>
          </a:xfrm>
          <a:prstGeom prst="straightConnector1">
            <a:avLst/>
          </a:prstGeom>
          <a:ln>
            <a:prstDash val="dash"/>
            <a:tailEnd type="none" w="lg" len="med"/>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8532440" y="4365104"/>
            <a:ext cx="0" cy="2232248"/>
          </a:xfrm>
          <a:prstGeom prst="straightConnector1">
            <a:avLst/>
          </a:prstGeom>
          <a:ln>
            <a:prstDash val="dash"/>
            <a:tailEnd type="none" w="lg" len="med"/>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5220072" y="5121386"/>
            <a:ext cx="1637747"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5148064" y="4813609"/>
            <a:ext cx="1872208" cy="307777"/>
          </a:xfrm>
          <a:prstGeom prst="rect">
            <a:avLst/>
          </a:prstGeom>
          <a:noFill/>
        </p:spPr>
        <p:txBody>
          <a:bodyPr wrap="square" rtlCol="0">
            <a:spAutoFit/>
          </a:bodyPr>
          <a:lstStyle/>
          <a:p>
            <a:pPr algn="ctr"/>
            <a:r>
              <a:rPr lang="en-US" sz="1400" dirty="0" err="1" smtClean="0">
                <a:solidFill>
                  <a:schemeClr val="tx2"/>
                </a:solidFill>
              </a:rPr>
              <a:t>sendFeedback</a:t>
            </a:r>
            <a:r>
              <a:rPr lang="en-US" sz="1400" dirty="0" smtClean="0">
                <a:solidFill>
                  <a:schemeClr val="tx2"/>
                </a:solidFill>
              </a:rPr>
              <a:t>()</a:t>
            </a:r>
            <a:endParaRPr lang="en-US" sz="1400" dirty="0">
              <a:solidFill>
                <a:schemeClr val="tx2"/>
              </a:solidFill>
            </a:endParaRPr>
          </a:p>
        </p:txBody>
      </p:sp>
      <p:sp>
        <p:nvSpPr>
          <p:cNvPr id="20" name="Rectangle 19"/>
          <p:cNvSpPr/>
          <p:nvPr/>
        </p:nvSpPr>
        <p:spPr>
          <a:xfrm>
            <a:off x="6850575" y="5121386"/>
            <a:ext cx="241705" cy="971909"/>
          </a:xfrm>
          <a:prstGeom prst="rect">
            <a:avLst/>
          </a:prstGeom>
          <a:solidFill>
            <a:schemeClr val="bg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cxnSp>
        <p:nvCxnSpPr>
          <p:cNvPr id="21" name="Straight Arrow Connector 20"/>
          <p:cNvCxnSpPr/>
          <p:nvPr/>
        </p:nvCxnSpPr>
        <p:spPr>
          <a:xfrm>
            <a:off x="7092280" y="5357155"/>
            <a:ext cx="1345306" cy="1"/>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6876256" y="4977370"/>
            <a:ext cx="1872208" cy="307777"/>
          </a:xfrm>
          <a:prstGeom prst="rect">
            <a:avLst/>
          </a:prstGeom>
          <a:noFill/>
        </p:spPr>
        <p:txBody>
          <a:bodyPr wrap="square" rtlCol="0">
            <a:spAutoFit/>
          </a:bodyPr>
          <a:lstStyle/>
          <a:p>
            <a:pPr algn="ctr"/>
            <a:r>
              <a:rPr lang="en-US" sz="1400" dirty="0" err="1" smtClean="0">
                <a:solidFill>
                  <a:schemeClr val="tx2"/>
                </a:solidFill>
              </a:rPr>
              <a:t>sendFeedback</a:t>
            </a:r>
            <a:r>
              <a:rPr lang="en-US" sz="1400" dirty="0" smtClean="0">
                <a:solidFill>
                  <a:schemeClr val="tx2"/>
                </a:solidFill>
              </a:rPr>
              <a:t>()</a:t>
            </a:r>
            <a:endParaRPr lang="en-US" sz="1400" dirty="0">
              <a:solidFill>
                <a:schemeClr val="tx2"/>
              </a:solidFill>
            </a:endParaRPr>
          </a:p>
        </p:txBody>
      </p:sp>
      <p:sp>
        <p:nvSpPr>
          <p:cNvPr id="23" name="TextBox 22"/>
          <p:cNvSpPr txBox="1"/>
          <p:nvPr/>
        </p:nvSpPr>
        <p:spPr>
          <a:xfrm>
            <a:off x="5220072" y="5562179"/>
            <a:ext cx="1872208" cy="307777"/>
          </a:xfrm>
          <a:prstGeom prst="rect">
            <a:avLst/>
          </a:prstGeom>
          <a:noFill/>
        </p:spPr>
        <p:txBody>
          <a:bodyPr wrap="square" rtlCol="0">
            <a:spAutoFit/>
          </a:bodyPr>
          <a:lstStyle/>
          <a:p>
            <a:pPr algn="ctr"/>
            <a:r>
              <a:rPr lang="en-US" sz="1400" dirty="0" err="1" smtClean="0">
                <a:solidFill>
                  <a:schemeClr val="tx2"/>
                </a:solidFill>
              </a:rPr>
              <a:t>sendMarks</a:t>
            </a:r>
            <a:r>
              <a:rPr lang="en-US" sz="1400" dirty="0" smtClean="0">
                <a:solidFill>
                  <a:schemeClr val="tx2"/>
                </a:solidFill>
              </a:rPr>
              <a:t>()</a:t>
            </a:r>
            <a:endParaRPr lang="en-US" sz="1400" dirty="0">
              <a:solidFill>
                <a:schemeClr val="tx2"/>
              </a:solidFill>
            </a:endParaRPr>
          </a:p>
        </p:txBody>
      </p:sp>
      <p:cxnSp>
        <p:nvCxnSpPr>
          <p:cNvPr id="24" name="Straight Arrow Connector 23"/>
          <p:cNvCxnSpPr/>
          <p:nvPr/>
        </p:nvCxnSpPr>
        <p:spPr>
          <a:xfrm>
            <a:off x="5220072" y="5899745"/>
            <a:ext cx="1637747"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6845767" y="5755729"/>
            <a:ext cx="1872208" cy="307777"/>
          </a:xfrm>
          <a:prstGeom prst="rect">
            <a:avLst/>
          </a:prstGeom>
          <a:noFill/>
        </p:spPr>
        <p:txBody>
          <a:bodyPr wrap="square" rtlCol="0">
            <a:spAutoFit/>
          </a:bodyPr>
          <a:lstStyle/>
          <a:p>
            <a:pPr algn="ctr"/>
            <a:r>
              <a:rPr lang="en-US" sz="1400" dirty="0" err="1" smtClean="0">
                <a:solidFill>
                  <a:schemeClr val="tx2"/>
                </a:solidFill>
              </a:rPr>
              <a:t>sendMarks</a:t>
            </a:r>
            <a:r>
              <a:rPr lang="en-US" sz="1400" dirty="0" smtClean="0">
                <a:solidFill>
                  <a:schemeClr val="tx2"/>
                </a:solidFill>
              </a:rPr>
              <a:t>()</a:t>
            </a:r>
            <a:endParaRPr lang="en-US" sz="1400" dirty="0">
              <a:solidFill>
                <a:schemeClr val="tx2"/>
              </a:solidFill>
            </a:endParaRPr>
          </a:p>
        </p:txBody>
      </p:sp>
      <p:cxnSp>
        <p:nvCxnSpPr>
          <p:cNvPr id="26" name="Straight Arrow Connector 25"/>
          <p:cNvCxnSpPr/>
          <p:nvPr/>
        </p:nvCxnSpPr>
        <p:spPr>
          <a:xfrm>
            <a:off x="7092280" y="6093296"/>
            <a:ext cx="1345306"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8437586" y="5357154"/>
            <a:ext cx="217057" cy="736141"/>
          </a:xfrm>
          <a:prstGeom prst="rect">
            <a:avLst/>
          </a:prstGeom>
          <a:solidFill>
            <a:schemeClr val="bg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Tree>
    <p:extLst>
      <p:ext uri="{BB962C8B-B14F-4D97-AF65-F5344CB8AC3E}">
        <p14:creationId xmlns:p14="http://schemas.microsoft.com/office/powerpoint/2010/main" val="5302353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p:cNvSpPr txBox="1"/>
          <p:nvPr/>
        </p:nvSpPr>
        <p:spPr>
          <a:xfrm>
            <a:off x="5076056" y="3687415"/>
            <a:ext cx="699120" cy="461665"/>
          </a:xfrm>
          <a:prstGeom prst="rect">
            <a:avLst/>
          </a:prstGeom>
          <a:solidFill>
            <a:schemeClr val="bg1"/>
          </a:solidFill>
        </p:spPr>
        <p:txBody>
          <a:bodyPr wrap="square" rtlCol="0">
            <a:spAutoFit/>
          </a:bodyPr>
          <a:lstStyle/>
          <a:p>
            <a:pPr algn="ctr"/>
            <a:r>
              <a:rPr lang="en-US" sz="1200" dirty="0" smtClean="0">
                <a:solidFill>
                  <a:schemeClr val="accent1">
                    <a:lumMod val="60000"/>
                    <a:lumOff val="40000"/>
                  </a:schemeClr>
                </a:solidFill>
              </a:rPr>
              <a:t>[proof</a:t>
            </a:r>
          </a:p>
          <a:p>
            <a:pPr algn="ctr"/>
            <a:r>
              <a:rPr lang="en-US" sz="1200" dirty="0" smtClean="0">
                <a:solidFill>
                  <a:schemeClr val="accent1">
                    <a:lumMod val="60000"/>
                    <a:lumOff val="40000"/>
                  </a:schemeClr>
                </a:solidFill>
              </a:rPr>
              <a:t>= true]</a:t>
            </a:r>
            <a:endParaRPr lang="en-US" sz="1200" dirty="0">
              <a:solidFill>
                <a:schemeClr val="accent1">
                  <a:lumMod val="60000"/>
                  <a:lumOff val="40000"/>
                </a:schemeClr>
              </a:solidFill>
            </a:endParaRPr>
          </a:p>
        </p:txBody>
      </p:sp>
      <p:cxnSp>
        <p:nvCxnSpPr>
          <p:cNvPr id="4" name="Straight Arrow Connector 3"/>
          <p:cNvCxnSpPr/>
          <p:nvPr/>
        </p:nvCxnSpPr>
        <p:spPr>
          <a:xfrm flipH="1">
            <a:off x="5850511" y="1196752"/>
            <a:ext cx="17634" cy="5400600"/>
          </a:xfrm>
          <a:prstGeom prst="straightConnector1">
            <a:avLst/>
          </a:prstGeom>
          <a:ln>
            <a:prstDash val="dash"/>
            <a:tailEnd type="none" w="lg" len="med"/>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4932040" y="692696"/>
            <a:ext cx="18002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assesse :</a:t>
            </a:r>
          </a:p>
          <a:p>
            <a:pPr algn="ctr"/>
            <a:r>
              <a:rPr lang="en-US" sz="1400" dirty="0" smtClean="0"/>
              <a:t>Student</a:t>
            </a:r>
            <a:endParaRPr lang="en-US" sz="1400" dirty="0"/>
          </a:p>
        </p:txBody>
      </p:sp>
      <p:cxnSp>
        <p:nvCxnSpPr>
          <p:cNvPr id="7" name="Straight Arrow Connector 6"/>
          <p:cNvCxnSpPr/>
          <p:nvPr/>
        </p:nvCxnSpPr>
        <p:spPr>
          <a:xfrm flipH="1">
            <a:off x="3146589" y="1196752"/>
            <a:ext cx="39628" cy="5400600"/>
          </a:xfrm>
          <a:prstGeom prst="straightConnector1">
            <a:avLst/>
          </a:prstGeom>
          <a:ln>
            <a:prstDash val="dash"/>
            <a:tailEnd type="none" w="lg" len="med"/>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2411760" y="692696"/>
            <a:ext cx="18002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err="1" smtClean="0"/>
              <a:t>ecshandin</a:t>
            </a:r>
            <a:r>
              <a:rPr lang="en-US" sz="1400" dirty="0" smtClean="0"/>
              <a:t> : </a:t>
            </a:r>
            <a:r>
              <a:rPr lang="en-US" sz="1400" dirty="0" err="1" smtClean="0"/>
              <a:t>AssessmentSystem</a:t>
            </a:r>
            <a:endParaRPr lang="en-US" sz="1400" dirty="0"/>
          </a:p>
        </p:txBody>
      </p:sp>
      <p:cxnSp>
        <p:nvCxnSpPr>
          <p:cNvPr id="9" name="Straight Arrow Connector 8"/>
          <p:cNvCxnSpPr/>
          <p:nvPr/>
        </p:nvCxnSpPr>
        <p:spPr>
          <a:xfrm flipH="1">
            <a:off x="1115616" y="1196752"/>
            <a:ext cx="72008" cy="5472608"/>
          </a:xfrm>
          <a:prstGeom prst="straightConnector1">
            <a:avLst/>
          </a:prstGeom>
          <a:ln>
            <a:prstDash val="dash"/>
            <a:tailEnd type="none" w="lg" len="med"/>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79512" y="692696"/>
            <a:ext cx="18002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tutor : </a:t>
            </a:r>
            <a:r>
              <a:rPr lang="en-US" sz="1400" dirty="0" err="1" smtClean="0"/>
              <a:t>AcademicStaff</a:t>
            </a:r>
            <a:endParaRPr lang="en-US" sz="1400" dirty="0"/>
          </a:p>
        </p:txBody>
      </p:sp>
      <p:cxnSp>
        <p:nvCxnSpPr>
          <p:cNvPr id="11" name="Straight Arrow Connector 10"/>
          <p:cNvCxnSpPr/>
          <p:nvPr/>
        </p:nvCxnSpPr>
        <p:spPr>
          <a:xfrm flipH="1">
            <a:off x="7812360" y="1234572"/>
            <a:ext cx="2" cy="5362780"/>
          </a:xfrm>
          <a:prstGeom prst="straightConnector1">
            <a:avLst/>
          </a:prstGeom>
          <a:ln>
            <a:prstDash val="dash"/>
            <a:tailEnd type="none" w="lg" len="med"/>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6948264" y="692696"/>
            <a:ext cx="18002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reader: </a:t>
            </a:r>
          </a:p>
          <a:p>
            <a:pPr algn="ctr"/>
            <a:r>
              <a:rPr lang="en-US" sz="1400" dirty="0" err="1" smtClean="0"/>
              <a:t>ProofReader</a:t>
            </a:r>
            <a:endParaRPr lang="en-US" sz="1400" dirty="0"/>
          </a:p>
        </p:txBody>
      </p:sp>
      <p:sp>
        <p:nvSpPr>
          <p:cNvPr id="13" name="Rectangle 12"/>
          <p:cNvSpPr/>
          <p:nvPr/>
        </p:nvSpPr>
        <p:spPr>
          <a:xfrm>
            <a:off x="3034955" y="2299041"/>
            <a:ext cx="259836" cy="2354095"/>
          </a:xfrm>
          <a:prstGeom prst="rect">
            <a:avLst/>
          </a:prstGeom>
          <a:solidFill>
            <a:schemeClr val="bg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cxnSp>
        <p:nvCxnSpPr>
          <p:cNvPr id="14" name="Straight Arrow Connector 13"/>
          <p:cNvCxnSpPr/>
          <p:nvPr/>
        </p:nvCxnSpPr>
        <p:spPr>
          <a:xfrm>
            <a:off x="1156662" y="2762937"/>
            <a:ext cx="1854573"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187624" y="2420888"/>
            <a:ext cx="1872208" cy="307777"/>
          </a:xfrm>
          <a:prstGeom prst="rect">
            <a:avLst/>
          </a:prstGeom>
          <a:noFill/>
        </p:spPr>
        <p:txBody>
          <a:bodyPr wrap="square" rtlCol="0">
            <a:spAutoFit/>
          </a:bodyPr>
          <a:lstStyle/>
          <a:p>
            <a:pPr algn="ctr"/>
            <a:r>
              <a:rPr lang="en-US" sz="1400" dirty="0" err="1" smtClean="0">
                <a:solidFill>
                  <a:schemeClr val="tx2"/>
                </a:solidFill>
              </a:rPr>
              <a:t>setNewCswk</a:t>
            </a:r>
            <a:r>
              <a:rPr lang="en-US" sz="1400" dirty="0" smtClean="0">
                <a:solidFill>
                  <a:schemeClr val="tx2"/>
                </a:solidFill>
              </a:rPr>
              <a:t>()</a:t>
            </a:r>
            <a:endParaRPr lang="en-US" sz="1400" dirty="0">
              <a:solidFill>
                <a:schemeClr val="tx2"/>
              </a:solidFill>
            </a:endParaRPr>
          </a:p>
        </p:txBody>
      </p:sp>
      <p:cxnSp>
        <p:nvCxnSpPr>
          <p:cNvPr id="18" name="Straight Arrow Connector 17"/>
          <p:cNvCxnSpPr/>
          <p:nvPr/>
        </p:nvCxnSpPr>
        <p:spPr>
          <a:xfrm>
            <a:off x="3276660" y="3150260"/>
            <a:ext cx="2461134"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546255" y="2780928"/>
            <a:ext cx="1961849" cy="307777"/>
          </a:xfrm>
          <a:prstGeom prst="rect">
            <a:avLst/>
          </a:prstGeom>
          <a:noFill/>
        </p:spPr>
        <p:txBody>
          <a:bodyPr wrap="square" rtlCol="0">
            <a:spAutoFit/>
          </a:bodyPr>
          <a:lstStyle/>
          <a:p>
            <a:pPr algn="ctr"/>
            <a:r>
              <a:rPr lang="en-US" sz="1400" dirty="0" err="1" smtClean="0">
                <a:solidFill>
                  <a:schemeClr val="tx2"/>
                </a:solidFill>
              </a:rPr>
              <a:t>alertStudentToCswk</a:t>
            </a:r>
            <a:r>
              <a:rPr lang="en-US" sz="1400" dirty="0" smtClean="0">
                <a:solidFill>
                  <a:schemeClr val="tx2"/>
                </a:solidFill>
              </a:rPr>
              <a:t>()</a:t>
            </a:r>
            <a:endParaRPr lang="en-US" sz="1400" dirty="0">
              <a:solidFill>
                <a:schemeClr val="tx2"/>
              </a:solidFill>
            </a:endParaRPr>
          </a:p>
        </p:txBody>
      </p:sp>
      <p:cxnSp>
        <p:nvCxnSpPr>
          <p:cNvPr id="21" name="Straight Arrow Connector 20"/>
          <p:cNvCxnSpPr/>
          <p:nvPr/>
        </p:nvCxnSpPr>
        <p:spPr>
          <a:xfrm flipH="1">
            <a:off x="3258222" y="4437112"/>
            <a:ext cx="2479572" cy="0"/>
          </a:xfrm>
          <a:prstGeom prst="straightConnector1">
            <a:avLst/>
          </a:prstGeom>
          <a:ln>
            <a:prstDash val="sysDash"/>
            <a:tailEnd type="arrow" w="lg" len="med"/>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3301618" y="4030842"/>
            <a:ext cx="1925281" cy="307777"/>
          </a:xfrm>
          <a:prstGeom prst="rect">
            <a:avLst/>
          </a:prstGeom>
          <a:noFill/>
        </p:spPr>
        <p:txBody>
          <a:bodyPr wrap="square" rtlCol="0">
            <a:spAutoFit/>
          </a:bodyPr>
          <a:lstStyle/>
          <a:p>
            <a:pPr algn="ctr"/>
            <a:r>
              <a:rPr lang="en-US" sz="1400" dirty="0" err="1" smtClean="0">
                <a:solidFill>
                  <a:schemeClr val="tx2"/>
                </a:solidFill>
              </a:rPr>
              <a:t>submittedCswk</a:t>
            </a:r>
            <a:endParaRPr lang="en-US" sz="1400" dirty="0">
              <a:solidFill>
                <a:schemeClr val="tx2"/>
              </a:solidFill>
            </a:endParaRPr>
          </a:p>
        </p:txBody>
      </p:sp>
      <p:cxnSp>
        <p:nvCxnSpPr>
          <p:cNvPr id="25" name="Straight Arrow Connector 24"/>
          <p:cNvCxnSpPr/>
          <p:nvPr/>
        </p:nvCxnSpPr>
        <p:spPr>
          <a:xfrm flipH="1">
            <a:off x="1253221" y="4653136"/>
            <a:ext cx="1788978" cy="0"/>
          </a:xfrm>
          <a:prstGeom prst="straightConnector1">
            <a:avLst/>
          </a:prstGeom>
          <a:ln>
            <a:prstDash val="sysDash"/>
            <a:tailEnd type="arrow" w="lg" len="med"/>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128946" y="4273351"/>
            <a:ext cx="1961849" cy="307777"/>
          </a:xfrm>
          <a:prstGeom prst="rect">
            <a:avLst/>
          </a:prstGeom>
          <a:noFill/>
        </p:spPr>
        <p:txBody>
          <a:bodyPr wrap="square" rtlCol="0">
            <a:spAutoFit/>
          </a:bodyPr>
          <a:lstStyle/>
          <a:p>
            <a:pPr algn="ctr"/>
            <a:r>
              <a:rPr lang="en-US" sz="1400" dirty="0" err="1" smtClean="0">
                <a:solidFill>
                  <a:schemeClr val="tx2"/>
                </a:solidFill>
              </a:rPr>
              <a:t>submittedCswk</a:t>
            </a:r>
            <a:endParaRPr lang="en-US" sz="1400" dirty="0">
              <a:solidFill>
                <a:schemeClr val="tx2"/>
              </a:solidFill>
            </a:endParaRPr>
          </a:p>
        </p:txBody>
      </p:sp>
      <p:cxnSp>
        <p:nvCxnSpPr>
          <p:cNvPr id="28" name="Straight Arrow Connector 27"/>
          <p:cNvCxnSpPr/>
          <p:nvPr/>
        </p:nvCxnSpPr>
        <p:spPr>
          <a:xfrm>
            <a:off x="1115616" y="5325342"/>
            <a:ext cx="1926583"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1155396" y="5017565"/>
            <a:ext cx="1872208" cy="307777"/>
          </a:xfrm>
          <a:prstGeom prst="rect">
            <a:avLst/>
          </a:prstGeom>
          <a:noFill/>
        </p:spPr>
        <p:txBody>
          <a:bodyPr wrap="square" rtlCol="0">
            <a:spAutoFit/>
          </a:bodyPr>
          <a:lstStyle/>
          <a:p>
            <a:pPr algn="ctr"/>
            <a:r>
              <a:rPr lang="en-US" sz="1400" dirty="0" err="1" smtClean="0">
                <a:solidFill>
                  <a:schemeClr val="tx2"/>
                </a:solidFill>
              </a:rPr>
              <a:t>sendFeedback</a:t>
            </a:r>
            <a:r>
              <a:rPr lang="en-US" sz="1400" dirty="0" smtClean="0">
                <a:solidFill>
                  <a:schemeClr val="tx2"/>
                </a:solidFill>
              </a:rPr>
              <a:t>()</a:t>
            </a:r>
            <a:endParaRPr lang="en-US" sz="1400" dirty="0">
              <a:solidFill>
                <a:schemeClr val="tx2"/>
              </a:solidFill>
            </a:endParaRPr>
          </a:p>
        </p:txBody>
      </p:sp>
      <p:sp>
        <p:nvSpPr>
          <p:cNvPr id="31" name="Rectangle 30"/>
          <p:cNvSpPr/>
          <p:nvPr/>
        </p:nvSpPr>
        <p:spPr>
          <a:xfrm>
            <a:off x="3034955" y="5325343"/>
            <a:ext cx="241705" cy="913630"/>
          </a:xfrm>
          <a:prstGeom prst="rect">
            <a:avLst/>
          </a:prstGeom>
          <a:solidFill>
            <a:schemeClr val="bg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cxnSp>
        <p:nvCxnSpPr>
          <p:cNvPr id="33" name="Straight Arrow Connector 32"/>
          <p:cNvCxnSpPr/>
          <p:nvPr/>
        </p:nvCxnSpPr>
        <p:spPr>
          <a:xfrm>
            <a:off x="3258222" y="5561111"/>
            <a:ext cx="2479572" cy="1"/>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3275856" y="5181326"/>
            <a:ext cx="1872208" cy="307777"/>
          </a:xfrm>
          <a:prstGeom prst="rect">
            <a:avLst/>
          </a:prstGeom>
          <a:noFill/>
        </p:spPr>
        <p:txBody>
          <a:bodyPr wrap="square" rtlCol="0">
            <a:spAutoFit/>
          </a:bodyPr>
          <a:lstStyle/>
          <a:p>
            <a:pPr algn="ctr"/>
            <a:r>
              <a:rPr lang="en-US" sz="1400" dirty="0" err="1" smtClean="0">
                <a:solidFill>
                  <a:schemeClr val="tx2"/>
                </a:solidFill>
              </a:rPr>
              <a:t>sendFeedback</a:t>
            </a:r>
            <a:r>
              <a:rPr lang="en-US" sz="1400" dirty="0" smtClean="0">
                <a:solidFill>
                  <a:schemeClr val="tx2"/>
                </a:solidFill>
              </a:rPr>
              <a:t>()</a:t>
            </a:r>
            <a:endParaRPr lang="en-US" sz="1400" dirty="0">
              <a:solidFill>
                <a:schemeClr val="tx2"/>
              </a:solidFill>
            </a:endParaRPr>
          </a:p>
        </p:txBody>
      </p:sp>
      <p:sp>
        <p:nvSpPr>
          <p:cNvPr id="35" name="TextBox 34"/>
          <p:cNvSpPr txBox="1"/>
          <p:nvPr/>
        </p:nvSpPr>
        <p:spPr>
          <a:xfrm>
            <a:off x="1162747" y="5707856"/>
            <a:ext cx="1872208" cy="307777"/>
          </a:xfrm>
          <a:prstGeom prst="rect">
            <a:avLst/>
          </a:prstGeom>
          <a:noFill/>
        </p:spPr>
        <p:txBody>
          <a:bodyPr wrap="square" rtlCol="0">
            <a:spAutoFit/>
          </a:bodyPr>
          <a:lstStyle/>
          <a:p>
            <a:pPr algn="ctr"/>
            <a:r>
              <a:rPr lang="en-US" sz="1400" dirty="0" err="1" smtClean="0">
                <a:solidFill>
                  <a:schemeClr val="tx2"/>
                </a:solidFill>
              </a:rPr>
              <a:t>sendMarks</a:t>
            </a:r>
            <a:r>
              <a:rPr lang="en-US" sz="1400" dirty="0" smtClean="0">
                <a:solidFill>
                  <a:schemeClr val="tx2"/>
                </a:solidFill>
              </a:rPr>
              <a:t>()</a:t>
            </a:r>
            <a:endParaRPr lang="en-US" sz="1400" dirty="0">
              <a:solidFill>
                <a:schemeClr val="tx2"/>
              </a:solidFill>
            </a:endParaRPr>
          </a:p>
        </p:txBody>
      </p:sp>
      <p:cxnSp>
        <p:nvCxnSpPr>
          <p:cNvPr id="36" name="Straight Arrow Connector 35"/>
          <p:cNvCxnSpPr/>
          <p:nvPr/>
        </p:nvCxnSpPr>
        <p:spPr>
          <a:xfrm>
            <a:off x="1115616" y="6045422"/>
            <a:ext cx="1926583"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3245367" y="5901406"/>
            <a:ext cx="1872208" cy="307777"/>
          </a:xfrm>
          <a:prstGeom prst="rect">
            <a:avLst/>
          </a:prstGeom>
          <a:noFill/>
        </p:spPr>
        <p:txBody>
          <a:bodyPr wrap="square" rtlCol="0">
            <a:spAutoFit/>
          </a:bodyPr>
          <a:lstStyle/>
          <a:p>
            <a:pPr algn="ctr"/>
            <a:r>
              <a:rPr lang="en-US" sz="1400" dirty="0" err="1" smtClean="0">
                <a:solidFill>
                  <a:schemeClr val="tx2"/>
                </a:solidFill>
              </a:rPr>
              <a:t>sendMarks</a:t>
            </a:r>
            <a:r>
              <a:rPr lang="en-US" sz="1400" dirty="0" smtClean="0">
                <a:solidFill>
                  <a:schemeClr val="tx2"/>
                </a:solidFill>
              </a:rPr>
              <a:t>()</a:t>
            </a:r>
            <a:endParaRPr lang="en-US" sz="1400" dirty="0">
              <a:solidFill>
                <a:schemeClr val="tx2"/>
              </a:solidFill>
            </a:endParaRPr>
          </a:p>
        </p:txBody>
      </p:sp>
      <p:cxnSp>
        <p:nvCxnSpPr>
          <p:cNvPr id="38" name="Straight Arrow Connector 37"/>
          <p:cNvCxnSpPr/>
          <p:nvPr/>
        </p:nvCxnSpPr>
        <p:spPr>
          <a:xfrm>
            <a:off x="3276660" y="6238972"/>
            <a:ext cx="2461134" cy="1"/>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1147845" y="2276872"/>
            <a:ext cx="1854573"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1178807" y="1916832"/>
            <a:ext cx="1872208" cy="307777"/>
          </a:xfrm>
          <a:prstGeom prst="rect">
            <a:avLst/>
          </a:prstGeom>
          <a:noFill/>
        </p:spPr>
        <p:txBody>
          <a:bodyPr wrap="square" rtlCol="0">
            <a:spAutoFit/>
          </a:bodyPr>
          <a:lstStyle/>
          <a:p>
            <a:pPr algn="ctr"/>
            <a:r>
              <a:rPr lang="en-US" sz="1400" dirty="0" err="1" smtClean="0">
                <a:solidFill>
                  <a:schemeClr val="tx2"/>
                </a:solidFill>
              </a:rPr>
              <a:t>duplicateCswk</a:t>
            </a:r>
            <a:r>
              <a:rPr lang="en-US" sz="1400" dirty="0" smtClean="0">
                <a:solidFill>
                  <a:schemeClr val="tx2"/>
                </a:solidFill>
              </a:rPr>
              <a:t>()</a:t>
            </a:r>
            <a:endParaRPr lang="en-US" sz="1400" dirty="0">
              <a:solidFill>
                <a:schemeClr val="tx2"/>
              </a:solidFill>
            </a:endParaRPr>
          </a:p>
        </p:txBody>
      </p:sp>
      <p:sp>
        <p:nvSpPr>
          <p:cNvPr id="49" name="Rectangle 48"/>
          <p:cNvSpPr/>
          <p:nvPr/>
        </p:nvSpPr>
        <p:spPr>
          <a:xfrm>
            <a:off x="179512" y="1340769"/>
            <a:ext cx="3312367" cy="1584175"/>
          </a:xfrm>
          <a:prstGeom prst="rect">
            <a:avLst/>
          </a:prstGeom>
          <a:noFill/>
          <a:ln>
            <a:solidFill>
              <a:schemeClr val="accent1">
                <a:lumMod val="40000"/>
                <a:lumOff val="60000"/>
              </a:schemeClr>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cxnSp>
        <p:nvCxnSpPr>
          <p:cNvPr id="52" name="Straight Arrow Connector 51"/>
          <p:cNvCxnSpPr/>
          <p:nvPr/>
        </p:nvCxnSpPr>
        <p:spPr>
          <a:xfrm>
            <a:off x="179512" y="2420888"/>
            <a:ext cx="3302467" cy="0"/>
          </a:xfrm>
          <a:prstGeom prst="straightConnector1">
            <a:avLst/>
          </a:prstGeom>
          <a:ln>
            <a:solidFill>
              <a:schemeClr val="accent1">
                <a:lumMod val="40000"/>
                <a:lumOff val="60000"/>
              </a:schemeClr>
            </a:solidFill>
            <a:prstDash val="dash"/>
            <a:tailEnd type="none" w="lg" len="med"/>
          </a:ln>
          <a:effectLst/>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251520" y="2420888"/>
            <a:ext cx="640747" cy="307777"/>
          </a:xfrm>
          <a:prstGeom prst="rect">
            <a:avLst/>
          </a:prstGeom>
          <a:solidFill>
            <a:schemeClr val="bg1"/>
          </a:solidFill>
        </p:spPr>
        <p:txBody>
          <a:bodyPr wrap="square" rtlCol="0">
            <a:spAutoFit/>
          </a:bodyPr>
          <a:lstStyle/>
          <a:p>
            <a:pPr algn="ctr"/>
            <a:r>
              <a:rPr lang="en-US" sz="1400" dirty="0" smtClean="0">
                <a:solidFill>
                  <a:schemeClr val="accent1">
                    <a:lumMod val="60000"/>
                    <a:lumOff val="40000"/>
                  </a:schemeClr>
                </a:solidFill>
              </a:rPr>
              <a:t>[else]</a:t>
            </a:r>
            <a:endParaRPr lang="en-US" sz="1400" dirty="0">
              <a:solidFill>
                <a:schemeClr val="accent1">
                  <a:lumMod val="60000"/>
                  <a:lumOff val="40000"/>
                </a:schemeClr>
              </a:solidFill>
            </a:endParaRPr>
          </a:p>
        </p:txBody>
      </p:sp>
      <p:sp>
        <p:nvSpPr>
          <p:cNvPr id="55" name="TextBox 54"/>
          <p:cNvSpPr txBox="1"/>
          <p:nvPr/>
        </p:nvSpPr>
        <p:spPr>
          <a:xfrm>
            <a:off x="261420" y="1628800"/>
            <a:ext cx="1876833" cy="307777"/>
          </a:xfrm>
          <a:prstGeom prst="rect">
            <a:avLst/>
          </a:prstGeom>
          <a:solidFill>
            <a:schemeClr val="bg1"/>
          </a:solidFill>
        </p:spPr>
        <p:txBody>
          <a:bodyPr wrap="square" rtlCol="0">
            <a:spAutoFit/>
          </a:bodyPr>
          <a:lstStyle/>
          <a:p>
            <a:pPr algn="ctr"/>
            <a:r>
              <a:rPr lang="en-US" sz="1400" dirty="0" smtClean="0">
                <a:solidFill>
                  <a:schemeClr val="accent1">
                    <a:lumMod val="60000"/>
                    <a:lumOff val="40000"/>
                  </a:schemeClr>
                </a:solidFill>
              </a:rPr>
              <a:t>[</a:t>
            </a:r>
            <a:r>
              <a:rPr lang="en-US" sz="1400" dirty="0" err="1" smtClean="0">
                <a:solidFill>
                  <a:schemeClr val="accent1">
                    <a:lumMod val="60000"/>
                    <a:lumOff val="40000"/>
                  </a:schemeClr>
                </a:solidFill>
              </a:rPr>
              <a:t>existingCswk</a:t>
            </a:r>
            <a:r>
              <a:rPr lang="en-US" sz="1400" dirty="0" smtClean="0">
                <a:solidFill>
                  <a:schemeClr val="accent1">
                    <a:lumMod val="60000"/>
                    <a:lumOff val="40000"/>
                  </a:schemeClr>
                </a:solidFill>
              </a:rPr>
              <a:t> = true]</a:t>
            </a:r>
            <a:endParaRPr lang="en-US" sz="1400" dirty="0">
              <a:solidFill>
                <a:schemeClr val="accent1">
                  <a:lumMod val="60000"/>
                  <a:lumOff val="40000"/>
                </a:schemeClr>
              </a:solidFill>
            </a:endParaRPr>
          </a:p>
        </p:txBody>
      </p:sp>
      <p:sp>
        <p:nvSpPr>
          <p:cNvPr id="66" name="Rectangle 65"/>
          <p:cNvSpPr/>
          <p:nvPr/>
        </p:nvSpPr>
        <p:spPr>
          <a:xfrm>
            <a:off x="5737794" y="3150260"/>
            <a:ext cx="257751" cy="1286853"/>
          </a:xfrm>
          <a:prstGeom prst="rect">
            <a:avLst/>
          </a:prstGeom>
          <a:solidFill>
            <a:schemeClr val="bg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68" name="Rectangle 67"/>
          <p:cNvSpPr/>
          <p:nvPr/>
        </p:nvSpPr>
        <p:spPr>
          <a:xfrm>
            <a:off x="5737794" y="5561111"/>
            <a:ext cx="217057" cy="677862"/>
          </a:xfrm>
          <a:prstGeom prst="rect">
            <a:avLst/>
          </a:prstGeom>
          <a:solidFill>
            <a:schemeClr val="bg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76" name="Rectangle 75"/>
          <p:cNvSpPr/>
          <p:nvPr/>
        </p:nvSpPr>
        <p:spPr>
          <a:xfrm>
            <a:off x="1011516" y="4653136"/>
            <a:ext cx="241705" cy="1392286"/>
          </a:xfrm>
          <a:prstGeom prst="rect">
            <a:avLst/>
          </a:prstGeom>
          <a:solidFill>
            <a:schemeClr val="bg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78" name="Rectangle 77"/>
          <p:cNvSpPr/>
          <p:nvPr/>
        </p:nvSpPr>
        <p:spPr>
          <a:xfrm>
            <a:off x="7668344" y="3717033"/>
            <a:ext cx="241705" cy="423206"/>
          </a:xfrm>
          <a:prstGeom prst="rect">
            <a:avLst/>
          </a:prstGeom>
          <a:solidFill>
            <a:schemeClr val="bg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cxnSp>
        <p:nvCxnSpPr>
          <p:cNvPr id="79" name="Straight Arrow Connector 78"/>
          <p:cNvCxnSpPr/>
          <p:nvPr/>
        </p:nvCxnSpPr>
        <p:spPr>
          <a:xfrm>
            <a:off x="5997937" y="3717032"/>
            <a:ext cx="1670407"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80" name="TextBox 79"/>
          <p:cNvSpPr txBox="1"/>
          <p:nvPr/>
        </p:nvSpPr>
        <p:spPr>
          <a:xfrm>
            <a:off x="5850511" y="3409835"/>
            <a:ext cx="1961849" cy="307777"/>
          </a:xfrm>
          <a:prstGeom prst="rect">
            <a:avLst/>
          </a:prstGeom>
          <a:noFill/>
        </p:spPr>
        <p:txBody>
          <a:bodyPr wrap="square" rtlCol="0">
            <a:spAutoFit/>
          </a:bodyPr>
          <a:lstStyle/>
          <a:p>
            <a:pPr algn="ctr"/>
            <a:r>
              <a:rPr lang="en-US" sz="1400" dirty="0" err="1" smtClean="0">
                <a:solidFill>
                  <a:schemeClr val="tx2"/>
                </a:solidFill>
              </a:rPr>
              <a:t>getProof</a:t>
            </a:r>
            <a:r>
              <a:rPr lang="en-US" sz="1400" dirty="0" smtClean="0">
                <a:solidFill>
                  <a:schemeClr val="tx2"/>
                </a:solidFill>
              </a:rPr>
              <a:t>()</a:t>
            </a:r>
            <a:endParaRPr lang="en-US" sz="1400" dirty="0">
              <a:solidFill>
                <a:schemeClr val="tx2"/>
              </a:solidFill>
            </a:endParaRPr>
          </a:p>
        </p:txBody>
      </p:sp>
      <p:cxnSp>
        <p:nvCxnSpPr>
          <p:cNvPr id="85" name="Straight Arrow Connector 84"/>
          <p:cNvCxnSpPr/>
          <p:nvPr/>
        </p:nvCxnSpPr>
        <p:spPr>
          <a:xfrm flipH="1">
            <a:off x="5995545" y="4140238"/>
            <a:ext cx="1672799" cy="4047"/>
          </a:xfrm>
          <a:prstGeom prst="straightConnector1">
            <a:avLst/>
          </a:prstGeom>
          <a:ln>
            <a:prstDash val="sysDash"/>
            <a:tailEnd type="arrow" w="lg" len="med"/>
          </a:ln>
        </p:spPr>
        <p:style>
          <a:lnRef idx="2">
            <a:schemeClr val="accent1"/>
          </a:lnRef>
          <a:fillRef idx="0">
            <a:schemeClr val="accent1"/>
          </a:fillRef>
          <a:effectRef idx="1">
            <a:schemeClr val="accent1"/>
          </a:effectRef>
          <a:fontRef idx="minor">
            <a:schemeClr val="tx1"/>
          </a:fontRef>
        </p:style>
      </p:cxnSp>
      <p:sp>
        <p:nvSpPr>
          <p:cNvPr id="86" name="TextBox 85"/>
          <p:cNvSpPr txBox="1"/>
          <p:nvPr/>
        </p:nvSpPr>
        <p:spPr>
          <a:xfrm>
            <a:off x="5816695" y="3836508"/>
            <a:ext cx="1961849" cy="307777"/>
          </a:xfrm>
          <a:prstGeom prst="rect">
            <a:avLst/>
          </a:prstGeom>
          <a:noFill/>
        </p:spPr>
        <p:txBody>
          <a:bodyPr wrap="square" rtlCol="0">
            <a:spAutoFit/>
          </a:bodyPr>
          <a:lstStyle/>
          <a:p>
            <a:pPr algn="ctr"/>
            <a:r>
              <a:rPr lang="en-US" sz="1400" dirty="0" err="1" smtClean="0">
                <a:solidFill>
                  <a:schemeClr val="tx2"/>
                </a:solidFill>
              </a:rPr>
              <a:t>proofReadCopy</a:t>
            </a:r>
            <a:endParaRPr lang="en-US" sz="1400" dirty="0">
              <a:solidFill>
                <a:schemeClr val="tx2"/>
              </a:solidFill>
            </a:endParaRPr>
          </a:p>
        </p:txBody>
      </p:sp>
      <p:sp>
        <p:nvSpPr>
          <p:cNvPr id="87" name="Rectangle 86"/>
          <p:cNvSpPr/>
          <p:nvPr/>
        </p:nvSpPr>
        <p:spPr>
          <a:xfrm>
            <a:off x="5117575" y="3337827"/>
            <a:ext cx="3255011" cy="955269"/>
          </a:xfrm>
          <a:prstGeom prst="rect">
            <a:avLst/>
          </a:prstGeom>
          <a:noFill/>
          <a:ln>
            <a:solidFill>
              <a:schemeClr val="accent1">
                <a:lumMod val="40000"/>
                <a:lumOff val="60000"/>
              </a:schemeClr>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88" name="Snip Single Corner Rectangle 87"/>
          <p:cNvSpPr/>
          <p:nvPr/>
        </p:nvSpPr>
        <p:spPr>
          <a:xfrm flipV="1">
            <a:off x="5117575" y="3337826"/>
            <a:ext cx="543794" cy="336273"/>
          </a:xfrm>
          <a:prstGeom prst="snip1Rect">
            <a:avLst>
              <a:gd name="adj" fmla="val 50000"/>
            </a:avLst>
          </a:prstGeom>
          <a:solidFill>
            <a:schemeClr val="bg1"/>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sp>
        <p:nvSpPr>
          <p:cNvPr id="89" name="TextBox 88"/>
          <p:cNvSpPr txBox="1"/>
          <p:nvPr/>
        </p:nvSpPr>
        <p:spPr>
          <a:xfrm>
            <a:off x="5117575" y="3337827"/>
            <a:ext cx="543794" cy="307775"/>
          </a:xfrm>
          <a:prstGeom prst="rect">
            <a:avLst/>
          </a:prstGeom>
          <a:noFill/>
        </p:spPr>
        <p:txBody>
          <a:bodyPr wrap="square" rtlCol="0">
            <a:spAutoFit/>
          </a:bodyPr>
          <a:lstStyle/>
          <a:p>
            <a:pPr algn="ctr"/>
            <a:r>
              <a:rPr lang="en-US" sz="1400" dirty="0" smtClean="0">
                <a:solidFill>
                  <a:srgbClr val="9394BE"/>
                </a:solidFill>
              </a:rPr>
              <a:t>opt</a:t>
            </a:r>
            <a:endParaRPr lang="en-US" sz="1400" dirty="0">
              <a:solidFill>
                <a:srgbClr val="9394BE"/>
              </a:solidFill>
            </a:endParaRPr>
          </a:p>
        </p:txBody>
      </p:sp>
      <p:sp>
        <p:nvSpPr>
          <p:cNvPr id="50" name="Snip Single Corner Rectangle 49"/>
          <p:cNvSpPr/>
          <p:nvPr/>
        </p:nvSpPr>
        <p:spPr>
          <a:xfrm flipV="1">
            <a:off x="189412" y="1350884"/>
            <a:ext cx="706335" cy="336273"/>
          </a:xfrm>
          <a:prstGeom prst="snip1Rect">
            <a:avLst>
              <a:gd name="adj" fmla="val 50000"/>
            </a:avLst>
          </a:prstGeom>
          <a:solidFill>
            <a:schemeClr val="bg1"/>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sp>
        <p:nvSpPr>
          <p:cNvPr id="51" name="TextBox 50"/>
          <p:cNvSpPr txBox="1"/>
          <p:nvPr/>
        </p:nvSpPr>
        <p:spPr>
          <a:xfrm>
            <a:off x="179513" y="1333900"/>
            <a:ext cx="729329" cy="307775"/>
          </a:xfrm>
          <a:prstGeom prst="rect">
            <a:avLst/>
          </a:prstGeom>
          <a:noFill/>
        </p:spPr>
        <p:txBody>
          <a:bodyPr wrap="square" rtlCol="0">
            <a:spAutoFit/>
          </a:bodyPr>
          <a:lstStyle/>
          <a:p>
            <a:pPr algn="ctr"/>
            <a:r>
              <a:rPr lang="en-US" sz="1400" dirty="0" smtClean="0">
                <a:solidFill>
                  <a:schemeClr val="accent1">
                    <a:lumMod val="60000"/>
                    <a:lumOff val="40000"/>
                  </a:schemeClr>
                </a:solidFill>
              </a:rPr>
              <a:t>alt</a:t>
            </a:r>
            <a:endParaRPr lang="en-US" sz="1400" dirty="0">
              <a:solidFill>
                <a:schemeClr val="accent1">
                  <a:lumMod val="60000"/>
                  <a:lumOff val="40000"/>
                </a:schemeClr>
              </a:solidFill>
            </a:endParaRPr>
          </a:p>
        </p:txBody>
      </p:sp>
    </p:spTree>
    <p:extLst>
      <p:ext uri="{BB962C8B-B14F-4D97-AF65-F5344CB8AC3E}">
        <p14:creationId xmlns:p14="http://schemas.microsoft.com/office/powerpoint/2010/main" val="19959094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52"/>
          <p:cNvSpPr txBox="1"/>
          <p:nvPr/>
        </p:nvSpPr>
        <p:spPr>
          <a:xfrm>
            <a:off x="5076056" y="3687415"/>
            <a:ext cx="699120" cy="461665"/>
          </a:xfrm>
          <a:prstGeom prst="rect">
            <a:avLst/>
          </a:prstGeom>
          <a:solidFill>
            <a:schemeClr val="bg1"/>
          </a:solidFill>
        </p:spPr>
        <p:txBody>
          <a:bodyPr wrap="square" rtlCol="0">
            <a:spAutoFit/>
          </a:bodyPr>
          <a:lstStyle/>
          <a:p>
            <a:pPr algn="ctr"/>
            <a:r>
              <a:rPr lang="en-US" sz="1200" dirty="0" smtClean="0">
                <a:solidFill>
                  <a:schemeClr val="accent1">
                    <a:lumMod val="60000"/>
                    <a:lumOff val="40000"/>
                  </a:schemeClr>
                </a:solidFill>
              </a:rPr>
              <a:t>[proof</a:t>
            </a:r>
          </a:p>
          <a:p>
            <a:pPr algn="ctr"/>
            <a:r>
              <a:rPr lang="en-US" sz="1200" dirty="0" smtClean="0">
                <a:solidFill>
                  <a:schemeClr val="accent1">
                    <a:lumMod val="60000"/>
                    <a:lumOff val="40000"/>
                  </a:schemeClr>
                </a:solidFill>
              </a:rPr>
              <a:t>= true]</a:t>
            </a:r>
            <a:endParaRPr lang="en-US" sz="1200" dirty="0">
              <a:solidFill>
                <a:schemeClr val="accent1">
                  <a:lumMod val="60000"/>
                  <a:lumOff val="40000"/>
                </a:schemeClr>
              </a:solidFill>
            </a:endParaRPr>
          </a:p>
        </p:txBody>
      </p:sp>
      <p:cxnSp>
        <p:nvCxnSpPr>
          <p:cNvPr id="4" name="Straight Arrow Connector 3"/>
          <p:cNvCxnSpPr/>
          <p:nvPr/>
        </p:nvCxnSpPr>
        <p:spPr>
          <a:xfrm flipH="1">
            <a:off x="5850511" y="1196752"/>
            <a:ext cx="17634" cy="5400600"/>
          </a:xfrm>
          <a:prstGeom prst="straightConnector1">
            <a:avLst/>
          </a:prstGeom>
          <a:ln>
            <a:prstDash val="dash"/>
            <a:tailEnd type="none" w="lg" len="med"/>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4932040" y="692696"/>
            <a:ext cx="18002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assesse :</a:t>
            </a:r>
          </a:p>
          <a:p>
            <a:pPr algn="ctr"/>
            <a:r>
              <a:rPr lang="en-US" sz="1400" dirty="0" smtClean="0"/>
              <a:t>Student</a:t>
            </a:r>
            <a:endParaRPr lang="en-US" sz="1400" dirty="0"/>
          </a:p>
        </p:txBody>
      </p:sp>
      <p:cxnSp>
        <p:nvCxnSpPr>
          <p:cNvPr id="7" name="Straight Arrow Connector 6"/>
          <p:cNvCxnSpPr/>
          <p:nvPr/>
        </p:nvCxnSpPr>
        <p:spPr>
          <a:xfrm flipH="1">
            <a:off x="3146589" y="1196752"/>
            <a:ext cx="39628" cy="5400600"/>
          </a:xfrm>
          <a:prstGeom prst="straightConnector1">
            <a:avLst/>
          </a:prstGeom>
          <a:ln>
            <a:prstDash val="dash"/>
            <a:tailEnd type="none" w="lg" len="med"/>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2411760" y="692696"/>
            <a:ext cx="18002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err="1" smtClean="0"/>
              <a:t>ecshandin</a:t>
            </a:r>
            <a:r>
              <a:rPr lang="en-US" sz="1400" dirty="0" smtClean="0"/>
              <a:t> : </a:t>
            </a:r>
            <a:r>
              <a:rPr lang="en-US" sz="1400" dirty="0" err="1" smtClean="0"/>
              <a:t>AssessmentSystem</a:t>
            </a:r>
            <a:endParaRPr lang="en-US" sz="1400" dirty="0"/>
          </a:p>
        </p:txBody>
      </p:sp>
      <p:cxnSp>
        <p:nvCxnSpPr>
          <p:cNvPr id="9" name="Straight Arrow Connector 8"/>
          <p:cNvCxnSpPr/>
          <p:nvPr/>
        </p:nvCxnSpPr>
        <p:spPr>
          <a:xfrm flipH="1">
            <a:off x="1115616" y="1196752"/>
            <a:ext cx="72008" cy="5472608"/>
          </a:xfrm>
          <a:prstGeom prst="straightConnector1">
            <a:avLst/>
          </a:prstGeom>
          <a:ln>
            <a:prstDash val="dash"/>
            <a:tailEnd type="none" w="lg" len="med"/>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79512" y="692696"/>
            <a:ext cx="18002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tutor : </a:t>
            </a:r>
            <a:r>
              <a:rPr lang="en-US" sz="1400" dirty="0" err="1" smtClean="0"/>
              <a:t>AcademicStaff</a:t>
            </a:r>
            <a:endParaRPr lang="en-US" sz="1400" dirty="0"/>
          </a:p>
        </p:txBody>
      </p:sp>
      <p:cxnSp>
        <p:nvCxnSpPr>
          <p:cNvPr id="11" name="Straight Arrow Connector 10"/>
          <p:cNvCxnSpPr/>
          <p:nvPr/>
        </p:nvCxnSpPr>
        <p:spPr>
          <a:xfrm flipH="1">
            <a:off x="7812360" y="1234572"/>
            <a:ext cx="2" cy="5362780"/>
          </a:xfrm>
          <a:prstGeom prst="straightConnector1">
            <a:avLst/>
          </a:prstGeom>
          <a:ln>
            <a:prstDash val="dash"/>
            <a:tailEnd type="none" w="lg" len="med"/>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6948264" y="692696"/>
            <a:ext cx="18002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reader: </a:t>
            </a:r>
          </a:p>
          <a:p>
            <a:pPr algn="ctr"/>
            <a:r>
              <a:rPr lang="en-US" sz="1400" dirty="0" err="1" smtClean="0"/>
              <a:t>ProofReader</a:t>
            </a:r>
            <a:endParaRPr lang="en-US" sz="1400" dirty="0"/>
          </a:p>
        </p:txBody>
      </p:sp>
      <p:sp>
        <p:nvSpPr>
          <p:cNvPr id="13" name="Rectangle 12"/>
          <p:cNvSpPr/>
          <p:nvPr/>
        </p:nvSpPr>
        <p:spPr>
          <a:xfrm>
            <a:off x="3034955" y="2299041"/>
            <a:ext cx="259836" cy="2354095"/>
          </a:xfrm>
          <a:prstGeom prst="rect">
            <a:avLst/>
          </a:prstGeom>
          <a:solidFill>
            <a:schemeClr val="bg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cxnSp>
        <p:nvCxnSpPr>
          <p:cNvPr id="14" name="Straight Arrow Connector 13"/>
          <p:cNvCxnSpPr/>
          <p:nvPr/>
        </p:nvCxnSpPr>
        <p:spPr>
          <a:xfrm>
            <a:off x="1156662" y="2762937"/>
            <a:ext cx="1854573"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187624" y="2420888"/>
            <a:ext cx="1872208" cy="307777"/>
          </a:xfrm>
          <a:prstGeom prst="rect">
            <a:avLst/>
          </a:prstGeom>
          <a:noFill/>
        </p:spPr>
        <p:txBody>
          <a:bodyPr wrap="square" rtlCol="0">
            <a:spAutoFit/>
          </a:bodyPr>
          <a:lstStyle/>
          <a:p>
            <a:pPr algn="ctr"/>
            <a:r>
              <a:rPr lang="en-US" sz="1400" dirty="0" err="1" smtClean="0">
                <a:solidFill>
                  <a:schemeClr val="tx2"/>
                </a:solidFill>
              </a:rPr>
              <a:t>setNewCswk</a:t>
            </a:r>
            <a:r>
              <a:rPr lang="en-US" sz="1400" dirty="0" smtClean="0">
                <a:solidFill>
                  <a:schemeClr val="tx2"/>
                </a:solidFill>
              </a:rPr>
              <a:t>()</a:t>
            </a:r>
            <a:endParaRPr lang="en-US" sz="1400" dirty="0">
              <a:solidFill>
                <a:schemeClr val="tx2"/>
              </a:solidFill>
            </a:endParaRPr>
          </a:p>
        </p:txBody>
      </p:sp>
      <p:cxnSp>
        <p:nvCxnSpPr>
          <p:cNvPr id="18" name="Straight Arrow Connector 17"/>
          <p:cNvCxnSpPr/>
          <p:nvPr/>
        </p:nvCxnSpPr>
        <p:spPr>
          <a:xfrm>
            <a:off x="3276660" y="3150260"/>
            <a:ext cx="2461134"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546255" y="2780928"/>
            <a:ext cx="1961849" cy="307777"/>
          </a:xfrm>
          <a:prstGeom prst="rect">
            <a:avLst/>
          </a:prstGeom>
          <a:noFill/>
        </p:spPr>
        <p:txBody>
          <a:bodyPr wrap="square" rtlCol="0">
            <a:spAutoFit/>
          </a:bodyPr>
          <a:lstStyle/>
          <a:p>
            <a:pPr algn="ctr"/>
            <a:r>
              <a:rPr lang="en-US" sz="1400" dirty="0" err="1" smtClean="0">
                <a:solidFill>
                  <a:schemeClr val="tx2"/>
                </a:solidFill>
              </a:rPr>
              <a:t>alertStudentToCswk</a:t>
            </a:r>
            <a:r>
              <a:rPr lang="en-US" sz="1400" dirty="0" smtClean="0">
                <a:solidFill>
                  <a:schemeClr val="tx2"/>
                </a:solidFill>
              </a:rPr>
              <a:t>()</a:t>
            </a:r>
            <a:endParaRPr lang="en-US" sz="1400" dirty="0">
              <a:solidFill>
                <a:schemeClr val="tx2"/>
              </a:solidFill>
            </a:endParaRPr>
          </a:p>
        </p:txBody>
      </p:sp>
      <p:cxnSp>
        <p:nvCxnSpPr>
          <p:cNvPr id="21" name="Straight Arrow Connector 20"/>
          <p:cNvCxnSpPr/>
          <p:nvPr/>
        </p:nvCxnSpPr>
        <p:spPr>
          <a:xfrm flipH="1">
            <a:off x="3258222" y="4437112"/>
            <a:ext cx="2479572" cy="0"/>
          </a:xfrm>
          <a:prstGeom prst="straightConnector1">
            <a:avLst/>
          </a:prstGeom>
          <a:ln>
            <a:prstDash val="sysDash"/>
            <a:tailEnd type="arrow" w="lg" len="med"/>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3301618" y="4030842"/>
            <a:ext cx="1925281" cy="307777"/>
          </a:xfrm>
          <a:prstGeom prst="rect">
            <a:avLst/>
          </a:prstGeom>
          <a:noFill/>
        </p:spPr>
        <p:txBody>
          <a:bodyPr wrap="square" rtlCol="0">
            <a:spAutoFit/>
          </a:bodyPr>
          <a:lstStyle/>
          <a:p>
            <a:pPr algn="ctr"/>
            <a:r>
              <a:rPr lang="en-US" sz="1400" dirty="0" err="1" smtClean="0">
                <a:solidFill>
                  <a:schemeClr val="tx2"/>
                </a:solidFill>
              </a:rPr>
              <a:t>submittedCswk</a:t>
            </a:r>
            <a:endParaRPr lang="en-US" sz="1400" dirty="0">
              <a:solidFill>
                <a:schemeClr val="tx2"/>
              </a:solidFill>
            </a:endParaRPr>
          </a:p>
        </p:txBody>
      </p:sp>
      <p:cxnSp>
        <p:nvCxnSpPr>
          <p:cNvPr id="25" name="Straight Arrow Connector 24"/>
          <p:cNvCxnSpPr/>
          <p:nvPr/>
        </p:nvCxnSpPr>
        <p:spPr>
          <a:xfrm flipH="1">
            <a:off x="1253221" y="4653136"/>
            <a:ext cx="1788978" cy="0"/>
          </a:xfrm>
          <a:prstGeom prst="straightConnector1">
            <a:avLst/>
          </a:prstGeom>
          <a:ln>
            <a:prstDash val="sysDash"/>
            <a:tailEnd type="arrow" w="lg" len="med"/>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128946" y="4273351"/>
            <a:ext cx="1961849" cy="307777"/>
          </a:xfrm>
          <a:prstGeom prst="rect">
            <a:avLst/>
          </a:prstGeom>
          <a:noFill/>
        </p:spPr>
        <p:txBody>
          <a:bodyPr wrap="square" rtlCol="0">
            <a:spAutoFit/>
          </a:bodyPr>
          <a:lstStyle/>
          <a:p>
            <a:pPr algn="ctr"/>
            <a:r>
              <a:rPr lang="en-US" sz="1400" dirty="0" err="1" smtClean="0">
                <a:solidFill>
                  <a:schemeClr val="tx2"/>
                </a:solidFill>
              </a:rPr>
              <a:t>submittedCswk</a:t>
            </a:r>
            <a:endParaRPr lang="en-US" sz="1400" dirty="0">
              <a:solidFill>
                <a:schemeClr val="tx2"/>
              </a:solidFill>
            </a:endParaRPr>
          </a:p>
        </p:txBody>
      </p:sp>
      <p:cxnSp>
        <p:nvCxnSpPr>
          <p:cNvPr id="28" name="Straight Arrow Connector 27"/>
          <p:cNvCxnSpPr/>
          <p:nvPr/>
        </p:nvCxnSpPr>
        <p:spPr>
          <a:xfrm>
            <a:off x="1115616" y="5325342"/>
            <a:ext cx="1926583"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1155396" y="5017565"/>
            <a:ext cx="1872208" cy="307777"/>
          </a:xfrm>
          <a:prstGeom prst="rect">
            <a:avLst/>
          </a:prstGeom>
          <a:noFill/>
        </p:spPr>
        <p:txBody>
          <a:bodyPr wrap="square" rtlCol="0">
            <a:spAutoFit/>
          </a:bodyPr>
          <a:lstStyle/>
          <a:p>
            <a:pPr algn="ctr"/>
            <a:r>
              <a:rPr lang="en-US" sz="1400" dirty="0" err="1" smtClean="0">
                <a:solidFill>
                  <a:schemeClr val="tx2"/>
                </a:solidFill>
              </a:rPr>
              <a:t>sendFeedback</a:t>
            </a:r>
            <a:r>
              <a:rPr lang="en-US" sz="1400" dirty="0" smtClean="0">
                <a:solidFill>
                  <a:schemeClr val="tx2"/>
                </a:solidFill>
              </a:rPr>
              <a:t>()</a:t>
            </a:r>
            <a:endParaRPr lang="en-US" sz="1400" dirty="0">
              <a:solidFill>
                <a:schemeClr val="tx2"/>
              </a:solidFill>
            </a:endParaRPr>
          </a:p>
        </p:txBody>
      </p:sp>
      <p:sp>
        <p:nvSpPr>
          <p:cNvPr id="31" name="Rectangle 30"/>
          <p:cNvSpPr/>
          <p:nvPr/>
        </p:nvSpPr>
        <p:spPr>
          <a:xfrm>
            <a:off x="3034955" y="5325343"/>
            <a:ext cx="241705" cy="913630"/>
          </a:xfrm>
          <a:prstGeom prst="rect">
            <a:avLst/>
          </a:prstGeom>
          <a:solidFill>
            <a:schemeClr val="bg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cxnSp>
        <p:nvCxnSpPr>
          <p:cNvPr id="33" name="Straight Arrow Connector 32"/>
          <p:cNvCxnSpPr/>
          <p:nvPr/>
        </p:nvCxnSpPr>
        <p:spPr>
          <a:xfrm>
            <a:off x="3258222" y="5561111"/>
            <a:ext cx="2479572" cy="1"/>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3275856" y="5181326"/>
            <a:ext cx="1872208" cy="307777"/>
          </a:xfrm>
          <a:prstGeom prst="rect">
            <a:avLst/>
          </a:prstGeom>
          <a:noFill/>
        </p:spPr>
        <p:txBody>
          <a:bodyPr wrap="square" rtlCol="0">
            <a:spAutoFit/>
          </a:bodyPr>
          <a:lstStyle/>
          <a:p>
            <a:pPr algn="ctr"/>
            <a:r>
              <a:rPr lang="en-US" sz="1400" dirty="0" err="1" smtClean="0">
                <a:solidFill>
                  <a:schemeClr val="tx2"/>
                </a:solidFill>
              </a:rPr>
              <a:t>sendFeedback</a:t>
            </a:r>
            <a:r>
              <a:rPr lang="en-US" sz="1400" dirty="0" smtClean="0">
                <a:solidFill>
                  <a:schemeClr val="tx2"/>
                </a:solidFill>
              </a:rPr>
              <a:t>()</a:t>
            </a:r>
            <a:endParaRPr lang="en-US" sz="1400" dirty="0">
              <a:solidFill>
                <a:schemeClr val="tx2"/>
              </a:solidFill>
            </a:endParaRPr>
          </a:p>
        </p:txBody>
      </p:sp>
      <p:sp>
        <p:nvSpPr>
          <p:cNvPr id="35" name="TextBox 34"/>
          <p:cNvSpPr txBox="1"/>
          <p:nvPr/>
        </p:nvSpPr>
        <p:spPr>
          <a:xfrm>
            <a:off x="1162747" y="5707856"/>
            <a:ext cx="1872208" cy="307777"/>
          </a:xfrm>
          <a:prstGeom prst="rect">
            <a:avLst/>
          </a:prstGeom>
          <a:noFill/>
        </p:spPr>
        <p:txBody>
          <a:bodyPr wrap="square" rtlCol="0">
            <a:spAutoFit/>
          </a:bodyPr>
          <a:lstStyle/>
          <a:p>
            <a:pPr algn="ctr"/>
            <a:r>
              <a:rPr lang="en-US" sz="1400" dirty="0" err="1" smtClean="0">
                <a:solidFill>
                  <a:schemeClr val="tx2"/>
                </a:solidFill>
              </a:rPr>
              <a:t>sendMarks</a:t>
            </a:r>
            <a:r>
              <a:rPr lang="en-US" sz="1400" dirty="0" smtClean="0">
                <a:solidFill>
                  <a:schemeClr val="tx2"/>
                </a:solidFill>
              </a:rPr>
              <a:t>()</a:t>
            </a:r>
            <a:endParaRPr lang="en-US" sz="1400" dirty="0">
              <a:solidFill>
                <a:schemeClr val="tx2"/>
              </a:solidFill>
            </a:endParaRPr>
          </a:p>
        </p:txBody>
      </p:sp>
      <p:cxnSp>
        <p:nvCxnSpPr>
          <p:cNvPr id="36" name="Straight Arrow Connector 35"/>
          <p:cNvCxnSpPr/>
          <p:nvPr/>
        </p:nvCxnSpPr>
        <p:spPr>
          <a:xfrm>
            <a:off x="1115616" y="6045422"/>
            <a:ext cx="1926583"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3245367" y="5901406"/>
            <a:ext cx="1872208" cy="307777"/>
          </a:xfrm>
          <a:prstGeom prst="rect">
            <a:avLst/>
          </a:prstGeom>
          <a:noFill/>
        </p:spPr>
        <p:txBody>
          <a:bodyPr wrap="square" rtlCol="0">
            <a:spAutoFit/>
          </a:bodyPr>
          <a:lstStyle/>
          <a:p>
            <a:pPr algn="ctr"/>
            <a:r>
              <a:rPr lang="en-US" sz="1400" dirty="0" err="1" smtClean="0">
                <a:solidFill>
                  <a:schemeClr val="tx2"/>
                </a:solidFill>
              </a:rPr>
              <a:t>sendMarks</a:t>
            </a:r>
            <a:r>
              <a:rPr lang="en-US" sz="1400" dirty="0" smtClean="0">
                <a:solidFill>
                  <a:schemeClr val="tx2"/>
                </a:solidFill>
              </a:rPr>
              <a:t>()</a:t>
            </a:r>
            <a:endParaRPr lang="en-US" sz="1400" dirty="0">
              <a:solidFill>
                <a:schemeClr val="tx2"/>
              </a:solidFill>
            </a:endParaRPr>
          </a:p>
        </p:txBody>
      </p:sp>
      <p:cxnSp>
        <p:nvCxnSpPr>
          <p:cNvPr id="38" name="Straight Arrow Connector 37"/>
          <p:cNvCxnSpPr/>
          <p:nvPr/>
        </p:nvCxnSpPr>
        <p:spPr>
          <a:xfrm>
            <a:off x="3276660" y="6238972"/>
            <a:ext cx="2461134" cy="1"/>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1147845" y="2276872"/>
            <a:ext cx="1854573"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1178807" y="1916832"/>
            <a:ext cx="1872208" cy="307777"/>
          </a:xfrm>
          <a:prstGeom prst="rect">
            <a:avLst/>
          </a:prstGeom>
          <a:noFill/>
        </p:spPr>
        <p:txBody>
          <a:bodyPr wrap="square" rtlCol="0">
            <a:spAutoFit/>
          </a:bodyPr>
          <a:lstStyle/>
          <a:p>
            <a:pPr algn="ctr"/>
            <a:r>
              <a:rPr lang="en-US" sz="1400" dirty="0" err="1" smtClean="0">
                <a:solidFill>
                  <a:schemeClr val="tx2"/>
                </a:solidFill>
              </a:rPr>
              <a:t>duplicateCswk</a:t>
            </a:r>
            <a:r>
              <a:rPr lang="en-US" sz="1400" dirty="0" smtClean="0">
                <a:solidFill>
                  <a:schemeClr val="tx2"/>
                </a:solidFill>
              </a:rPr>
              <a:t>()</a:t>
            </a:r>
            <a:endParaRPr lang="en-US" sz="1400" dirty="0">
              <a:solidFill>
                <a:schemeClr val="tx2"/>
              </a:solidFill>
            </a:endParaRPr>
          </a:p>
        </p:txBody>
      </p:sp>
      <p:sp>
        <p:nvSpPr>
          <p:cNvPr id="49" name="Rectangle 48"/>
          <p:cNvSpPr/>
          <p:nvPr/>
        </p:nvSpPr>
        <p:spPr>
          <a:xfrm>
            <a:off x="179512" y="1340769"/>
            <a:ext cx="3312367" cy="1584175"/>
          </a:xfrm>
          <a:prstGeom prst="rect">
            <a:avLst/>
          </a:prstGeom>
          <a:noFill/>
          <a:ln>
            <a:solidFill>
              <a:schemeClr val="accent1">
                <a:lumMod val="40000"/>
                <a:lumOff val="60000"/>
              </a:schemeClr>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cxnSp>
        <p:nvCxnSpPr>
          <p:cNvPr id="52" name="Straight Arrow Connector 51"/>
          <p:cNvCxnSpPr/>
          <p:nvPr/>
        </p:nvCxnSpPr>
        <p:spPr>
          <a:xfrm>
            <a:off x="179512" y="2420888"/>
            <a:ext cx="3302467" cy="0"/>
          </a:xfrm>
          <a:prstGeom prst="straightConnector1">
            <a:avLst/>
          </a:prstGeom>
          <a:ln>
            <a:solidFill>
              <a:schemeClr val="accent1">
                <a:lumMod val="40000"/>
                <a:lumOff val="60000"/>
              </a:schemeClr>
            </a:solidFill>
            <a:prstDash val="dash"/>
            <a:tailEnd type="none" w="lg" len="med"/>
          </a:ln>
          <a:effectLst/>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251520" y="2420888"/>
            <a:ext cx="640747" cy="307777"/>
          </a:xfrm>
          <a:prstGeom prst="rect">
            <a:avLst/>
          </a:prstGeom>
          <a:solidFill>
            <a:schemeClr val="bg1"/>
          </a:solidFill>
        </p:spPr>
        <p:txBody>
          <a:bodyPr wrap="square" rtlCol="0">
            <a:spAutoFit/>
          </a:bodyPr>
          <a:lstStyle/>
          <a:p>
            <a:pPr algn="ctr"/>
            <a:r>
              <a:rPr lang="en-US" sz="1400" dirty="0" smtClean="0">
                <a:solidFill>
                  <a:schemeClr val="accent1">
                    <a:lumMod val="60000"/>
                    <a:lumOff val="40000"/>
                  </a:schemeClr>
                </a:solidFill>
              </a:rPr>
              <a:t>[else]</a:t>
            </a:r>
            <a:endParaRPr lang="en-US" sz="1400" dirty="0">
              <a:solidFill>
                <a:schemeClr val="accent1">
                  <a:lumMod val="60000"/>
                  <a:lumOff val="40000"/>
                </a:schemeClr>
              </a:solidFill>
            </a:endParaRPr>
          </a:p>
        </p:txBody>
      </p:sp>
      <p:sp>
        <p:nvSpPr>
          <p:cNvPr id="55" name="TextBox 54"/>
          <p:cNvSpPr txBox="1"/>
          <p:nvPr/>
        </p:nvSpPr>
        <p:spPr>
          <a:xfrm>
            <a:off x="261420" y="1628800"/>
            <a:ext cx="1876833" cy="307777"/>
          </a:xfrm>
          <a:prstGeom prst="rect">
            <a:avLst/>
          </a:prstGeom>
          <a:solidFill>
            <a:schemeClr val="bg1"/>
          </a:solidFill>
        </p:spPr>
        <p:txBody>
          <a:bodyPr wrap="square" rtlCol="0">
            <a:spAutoFit/>
          </a:bodyPr>
          <a:lstStyle/>
          <a:p>
            <a:pPr algn="ctr"/>
            <a:r>
              <a:rPr lang="en-US" sz="1400" dirty="0" smtClean="0">
                <a:solidFill>
                  <a:schemeClr val="accent1">
                    <a:lumMod val="60000"/>
                    <a:lumOff val="40000"/>
                  </a:schemeClr>
                </a:solidFill>
              </a:rPr>
              <a:t>[</a:t>
            </a:r>
            <a:r>
              <a:rPr lang="en-US" sz="1400" dirty="0" err="1" smtClean="0">
                <a:solidFill>
                  <a:schemeClr val="accent1">
                    <a:lumMod val="60000"/>
                    <a:lumOff val="40000"/>
                  </a:schemeClr>
                </a:solidFill>
              </a:rPr>
              <a:t>existingCswk</a:t>
            </a:r>
            <a:r>
              <a:rPr lang="en-US" sz="1400" dirty="0" smtClean="0">
                <a:solidFill>
                  <a:schemeClr val="accent1">
                    <a:lumMod val="60000"/>
                    <a:lumOff val="40000"/>
                  </a:schemeClr>
                </a:solidFill>
              </a:rPr>
              <a:t> = true]</a:t>
            </a:r>
            <a:endParaRPr lang="en-US" sz="1400" dirty="0">
              <a:solidFill>
                <a:schemeClr val="accent1">
                  <a:lumMod val="60000"/>
                  <a:lumOff val="40000"/>
                </a:schemeClr>
              </a:solidFill>
            </a:endParaRPr>
          </a:p>
        </p:txBody>
      </p:sp>
      <p:sp>
        <p:nvSpPr>
          <p:cNvPr id="66" name="Rectangle 65"/>
          <p:cNvSpPr/>
          <p:nvPr/>
        </p:nvSpPr>
        <p:spPr>
          <a:xfrm>
            <a:off x="5737794" y="3150260"/>
            <a:ext cx="257751" cy="1286853"/>
          </a:xfrm>
          <a:prstGeom prst="rect">
            <a:avLst/>
          </a:prstGeom>
          <a:solidFill>
            <a:schemeClr val="bg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68" name="Rectangle 67"/>
          <p:cNvSpPr/>
          <p:nvPr/>
        </p:nvSpPr>
        <p:spPr>
          <a:xfrm>
            <a:off x="5737794" y="5561111"/>
            <a:ext cx="217057" cy="677862"/>
          </a:xfrm>
          <a:prstGeom prst="rect">
            <a:avLst/>
          </a:prstGeom>
          <a:solidFill>
            <a:schemeClr val="bg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cxnSp>
        <p:nvCxnSpPr>
          <p:cNvPr id="42" name="Straight Arrow Connector 41"/>
          <p:cNvCxnSpPr>
            <a:endCxn id="39" idx="3"/>
          </p:cNvCxnSpPr>
          <p:nvPr/>
        </p:nvCxnSpPr>
        <p:spPr>
          <a:xfrm flipV="1">
            <a:off x="204687" y="5673315"/>
            <a:ext cx="6023497" cy="12067"/>
          </a:xfrm>
          <a:prstGeom prst="straightConnector1">
            <a:avLst/>
          </a:prstGeom>
          <a:ln>
            <a:solidFill>
              <a:schemeClr val="accent1">
                <a:lumMod val="40000"/>
                <a:lumOff val="60000"/>
              </a:schemeClr>
            </a:solidFill>
            <a:prstDash val="dash"/>
            <a:tailEnd type="none" w="lg" len="med"/>
          </a:ln>
          <a:effectLst/>
        </p:spPr>
        <p:style>
          <a:lnRef idx="2">
            <a:schemeClr val="accent1"/>
          </a:lnRef>
          <a:fillRef idx="0">
            <a:schemeClr val="accent1"/>
          </a:fillRef>
          <a:effectRef idx="1">
            <a:schemeClr val="accent1"/>
          </a:effectRef>
          <a:fontRef idx="minor">
            <a:schemeClr val="tx1"/>
          </a:fontRef>
        </p:style>
      </p:cxnSp>
      <p:sp>
        <p:nvSpPr>
          <p:cNvPr id="76" name="Rectangle 75"/>
          <p:cNvSpPr/>
          <p:nvPr/>
        </p:nvSpPr>
        <p:spPr>
          <a:xfrm>
            <a:off x="1011516" y="4653136"/>
            <a:ext cx="241705" cy="1392286"/>
          </a:xfrm>
          <a:prstGeom prst="rect">
            <a:avLst/>
          </a:prstGeom>
          <a:solidFill>
            <a:schemeClr val="bg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39" name="Rectangle 38"/>
          <p:cNvSpPr/>
          <p:nvPr/>
        </p:nvSpPr>
        <p:spPr>
          <a:xfrm>
            <a:off x="179512" y="4893294"/>
            <a:ext cx="6048672" cy="1560042"/>
          </a:xfrm>
          <a:prstGeom prst="rect">
            <a:avLst/>
          </a:prstGeom>
          <a:noFill/>
          <a:ln>
            <a:solidFill>
              <a:schemeClr val="accent1">
                <a:lumMod val="40000"/>
                <a:lumOff val="60000"/>
              </a:schemeClr>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40" name="Snip Single Corner Rectangle 39"/>
          <p:cNvSpPr/>
          <p:nvPr/>
        </p:nvSpPr>
        <p:spPr>
          <a:xfrm flipV="1">
            <a:off x="181877" y="4895887"/>
            <a:ext cx="729329" cy="335717"/>
          </a:xfrm>
          <a:prstGeom prst="snip1Rect">
            <a:avLst>
              <a:gd name="adj" fmla="val 50000"/>
            </a:avLst>
          </a:prstGeom>
          <a:solidFill>
            <a:schemeClr val="bg1"/>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sp>
        <p:nvSpPr>
          <p:cNvPr id="41" name="TextBox 40"/>
          <p:cNvSpPr txBox="1"/>
          <p:nvPr/>
        </p:nvSpPr>
        <p:spPr>
          <a:xfrm>
            <a:off x="181877" y="4895887"/>
            <a:ext cx="729329" cy="307775"/>
          </a:xfrm>
          <a:prstGeom prst="rect">
            <a:avLst/>
          </a:prstGeom>
          <a:noFill/>
        </p:spPr>
        <p:txBody>
          <a:bodyPr wrap="square" rtlCol="0">
            <a:spAutoFit/>
          </a:bodyPr>
          <a:lstStyle/>
          <a:p>
            <a:pPr algn="ctr"/>
            <a:r>
              <a:rPr lang="en-US" sz="1400" dirty="0" smtClean="0">
                <a:solidFill>
                  <a:srgbClr val="9394BE"/>
                </a:solidFill>
              </a:rPr>
              <a:t>par</a:t>
            </a:r>
            <a:endParaRPr lang="en-US" sz="1400" dirty="0">
              <a:solidFill>
                <a:srgbClr val="9394BE"/>
              </a:solidFill>
            </a:endParaRPr>
          </a:p>
        </p:txBody>
      </p:sp>
      <p:sp>
        <p:nvSpPr>
          <p:cNvPr id="78" name="Rectangle 77"/>
          <p:cNvSpPr/>
          <p:nvPr/>
        </p:nvSpPr>
        <p:spPr>
          <a:xfrm>
            <a:off x="7668344" y="3717033"/>
            <a:ext cx="241705" cy="423206"/>
          </a:xfrm>
          <a:prstGeom prst="rect">
            <a:avLst/>
          </a:prstGeom>
          <a:solidFill>
            <a:schemeClr val="bg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cxnSp>
        <p:nvCxnSpPr>
          <p:cNvPr id="79" name="Straight Arrow Connector 78"/>
          <p:cNvCxnSpPr/>
          <p:nvPr/>
        </p:nvCxnSpPr>
        <p:spPr>
          <a:xfrm>
            <a:off x="5997937" y="3717032"/>
            <a:ext cx="1670407"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80" name="TextBox 79"/>
          <p:cNvSpPr txBox="1"/>
          <p:nvPr/>
        </p:nvSpPr>
        <p:spPr>
          <a:xfrm>
            <a:off x="5850511" y="3409835"/>
            <a:ext cx="1961849" cy="307777"/>
          </a:xfrm>
          <a:prstGeom prst="rect">
            <a:avLst/>
          </a:prstGeom>
          <a:noFill/>
        </p:spPr>
        <p:txBody>
          <a:bodyPr wrap="square" rtlCol="0">
            <a:spAutoFit/>
          </a:bodyPr>
          <a:lstStyle/>
          <a:p>
            <a:pPr algn="ctr"/>
            <a:r>
              <a:rPr lang="en-US" sz="1400" dirty="0" err="1" smtClean="0">
                <a:solidFill>
                  <a:schemeClr val="tx2"/>
                </a:solidFill>
              </a:rPr>
              <a:t>getProof</a:t>
            </a:r>
            <a:r>
              <a:rPr lang="en-US" sz="1400" dirty="0" smtClean="0">
                <a:solidFill>
                  <a:schemeClr val="tx2"/>
                </a:solidFill>
              </a:rPr>
              <a:t>()</a:t>
            </a:r>
            <a:endParaRPr lang="en-US" sz="1400" dirty="0">
              <a:solidFill>
                <a:schemeClr val="tx2"/>
              </a:solidFill>
            </a:endParaRPr>
          </a:p>
        </p:txBody>
      </p:sp>
      <p:cxnSp>
        <p:nvCxnSpPr>
          <p:cNvPr id="85" name="Straight Arrow Connector 84"/>
          <p:cNvCxnSpPr/>
          <p:nvPr/>
        </p:nvCxnSpPr>
        <p:spPr>
          <a:xfrm flipH="1">
            <a:off x="5995545" y="4140238"/>
            <a:ext cx="1672799" cy="4047"/>
          </a:xfrm>
          <a:prstGeom prst="straightConnector1">
            <a:avLst/>
          </a:prstGeom>
          <a:ln>
            <a:prstDash val="sysDash"/>
            <a:tailEnd type="arrow" w="lg" len="med"/>
          </a:ln>
        </p:spPr>
        <p:style>
          <a:lnRef idx="2">
            <a:schemeClr val="accent1"/>
          </a:lnRef>
          <a:fillRef idx="0">
            <a:schemeClr val="accent1"/>
          </a:fillRef>
          <a:effectRef idx="1">
            <a:schemeClr val="accent1"/>
          </a:effectRef>
          <a:fontRef idx="minor">
            <a:schemeClr val="tx1"/>
          </a:fontRef>
        </p:style>
      </p:cxnSp>
      <p:sp>
        <p:nvSpPr>
          <p:cNvPr id="86" name="TextBox 85"/>
          <p:cNvSpPr txBox="1"/>
          <p:nvPr/>
        </p:nvSpPr>
        <p:spPr>
          <a:xfrm>
            <a:off x="5816695" y="3836508"/>
            <a:ext cx="1961849" cy="307777"/>
          </a:xfrm>
          <a:prstGeom prst="rect">
            <a:avLst/>
          </a:prstGeom>
          <a:noFill/>
        </p:spPr>
        <p:txBody>
          <a:bodyPr wrap="square" rtlCol="0">
            <a:spAutoFit/>
          </a:bodyPr>
          <a:lstStyle/>
          <a:p>
            <a:pPr algn="ctr"/>
            <a:r>
              <a:rPr lang="en-US" sz="1400" dirty="0" err="1" smtClean="0">
                <a:solidFill>
                  <a:schemeClr val="tx2"/>
                </a:solidFill>
              </a:rPr>
              <a:t>proofReadCopy</a:t>
            </a:r>
            <a:endParaRPr lang="en-US" sz="1400" dirty="0">
              <a:solidFill>
                <a:schemeClr val="tx2"/>
              </a:solidFill>
            </a:endParaRPr>
          </a:p>
        </p:txBody>
      </p:sp>
      <p:sp>
        <p:nvSpPr>
          <p:cNvPr id="87" name="Rectangle 86"/>
          <p:cNvSpPr/>
          <p:nvPr/>
        </p:nvSpPr>
        <p:spPr>
          <a:xfrm>
            <a:off x="5117575" y="3337827"/>
            <a:ext cx="3255011" cy="955269"/>
          </a:xfrm>
          <a:prstGeom prst="rect">
            <a:avLst/>
          </a:prstGeom>
          <a:noFill/>
          <a:ln>
            <a:solidFill>
              <a:schemeClr val="accent1">
                <a:lumMod val="40000"/>
                <a:lumOff val="60000"/>
              </a:schemeClr>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88" name="Snip Single Corner Rectangle 87"/>
          <p:cNvSpPr/>
          <p:nvPr/>
        </p:nvSpPr>
        <p:spPr>
          <a:xfrm flipV="1">
            <a:off x="5117575" y="3337826"/>
            <a:ext cx="543794" cy="336273"/>
          </a:xfrm>
          <a:prstGeom prst="snip1Rect">
            <a:avLst>
              <a:gd name="adj" fmla="val 50000"/>
            </a:avLst>
          </a:prstGeom>
          <a:solidFill>
            <a:schemeClr val="bg1"/>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sp>
        <p:nvSpPr>
          <p:cNvPr id="89" name="TextBox 88"/>
          <p:cNvSpPr txBox="1"/>
          <p:nvPr/>
        </p:nvSpPr>
        <p:spPr>
          <a:xfrm>
            <a:off x="5117575" y="3337827"/>
            <a:ext cx="543794" cy="307775"/>
          </a:xfrm>
          <a:prstGeom prst="rect">
            <a:avLst/>
          </a:prstGeom>
          <a:noFill/>
        </p:spPr>
        <p:txBody>
          <a:bodyPr wrap="square" rtlCol="0">
            <a:spAutoFit/>
          </a:bodyPr>
          <a:lstStyle/>
          <a:p>
            <a:pPr algn="ctr"/>
            <a:r>
              <a:rPr lang="en-US" sz="1400" dirty="0" smtClean="0">
                <a:solidFill>
                  <a:srgbClr val="9394BE"/>
                </a:solidFill>
              </a:rPr>
              <a:t>opt</a:t>
            </a:r>
            <a:endParaRPr lang="en-US" sz="1400" dirty="0">
              <a:solidFill>
                <a:srgbClr val="9394BE"/>
              </a:solidFill>
            </a:endParaRPr>
          </a:p>
        </p:txBody>
      </p:sp>
      <p:sp>
        <p:nvSpPr>
          <p:cNvPr id="50" name="Snip Single Corner Rectangle 49"/>
          <p:cNvSpPr/>
          <p:nvPr/>
        </p:nvSpPr>
        <p:spPr>
          <a:xfrm flipV="1">
            <a:off x="189412" y="1350884"/>
            <a:ext cx="706335" cy="336273"/>
          </a:xfrm>
          <a:prstGeom prst="snip1Rect">
            <a:avLst>
              <a:gd name="adj" fmla="val 50000"/>
            </a:avLst>
          </a:prstGeom>
          <a:solidFill>
            <a:schemeClr val="bg1"/>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sp>
        <p:nvSpPr>
          <p:cNvPr id="51" name="TextBox 50"/>
          <p:cNvSpPr txBox="1"/>
          <p:nvPr/>
        </p:nvSpPr>
        <p:spPr>
          <a:xfrm>
            <a:off x="179513" y="1333900"/>
            <a:ext cx="729329" cy="307775"/>
          </a:xfrm>
          <a:prstGeom prst="rect">
            <a:avLst/>
          </a:prstGeom>
          <a:noFill/>
        </p:spPr>
        <p:txBody>
          <a:bodyPr wrap="square" rtlCol="0">
            <a:spAutoFit/>
          </a:bodyPr>
          <a:lstStyle/>
          <a:p>
            <a:pPr algn="ctr"/>
            <a:r>
              <a:rPr lang="en-US" sz="1400" dirty="0" smtClean="0">
                <a:solidFill>
                  <a:schemeClr val="accent1">
                    <a:lumMod val="60000"/>
                    <a:lumOff val="40000"/>
                  </a:schemeClr>
                </a:solidFill>
              </a:rPr>
              <a:t>alt</a:t>
            </a:r>
            <a:endParaRPr lang="en-US" sz="1400" dirty="0">
              <a:solidFill>
                <a:schemeClr val="accent1">
                  <a:lumMod val="60000"/>
                  <a:lumOff val="40000"/>
                </a:schemeClr>
              </a:solidFill>
            </a:endParaRPr>
          </a:p>
        </p:txBody>
      </p:sp>
    </p:spTree>
    <p:extLst>
      <p:ext uri="{BB962C8B-B14F-4D97-AF65-F5344CB8AC3E}">
        <p14:creationId xmlns:p14="http://schemas.microsoft.com/office/powerpoint/2010/main" val="13245875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p:cNvSpPr txBox="1"/>
          <p:nvPr/>
        </p:nvSpPr>
        <p:spPr>
          <a:xfrm>
            <a:off x="5076056" y="3687415"/>
            <a:ext cx="699120" cy="461665"/>
          </a:xfrm>
          <a:prstGeom prst="rect">
            <a:avLst/>
          </a:prstGeom>
          <a:solidFill>
            <a:schemeClr val="bg1"/>
          </a:solidFill>
        </p:spPr>
        <p:txBody>
          <a:bodyPr wrap="square" rtlCol="0">
            <a:spAutoFit/>
          </a:bodyPr>
          <a:lstStyle/>
          <a:p>
            <a:pPr algn="ctr"/>
            <a:r>
              <a:rPr lang="en-US" sz="1200" dirty="0" smtClean="0">
                <a:solidFill>
                  <a:schemeClr val="accent1">
                    <a:lumMod val="60000"/>
                    <a:lumOff val="40000"/>
                  </a:schemeClr>
                </a:solidFill>
              </a:rPr>
              <a:t>[proof</a:t>
            </a:r>
          </a:p>
          <a:p>
            <a:pPr algn="ctr"/>
            <a:r>
              <a:rPr lang="en-US" sz="1200" dirty="0" smtClean="0">
                <a:solidFill>
                  <a:schemeClr val="accent1">
                    <a:lumMod val="60000"/>
                    <a:lumOff val="40000"/>
                  </a:schemeClr>
                </a:solidFill>
              </a:rPr>
              <a:t>= true]</a:t>
            </a:r>
            <a:endParaRPr lang="en-US" sz="1200" dirty="0">
              <a:solidFill>
                <a:schemeClr val="accent1">
                  <a:lumMod val="60000"/>
                  <a:lumOff val="40000"/>
                </a:schemeClr>
              </a:solidFill>
            </a:endParaRPr>
          </a:p>
        </p:txBody>
      </p:sp>
      <p:cxnSp>
        <p:nvCxnSpPr>
          <p:cNvPr id="4" name="Straight Arrow Connector 3"/>
          <p:cNvCxnSpPr/>
          <p:nvPr/>
        </p:nvCxnSpPr>
        <p:spPr>
          <a:xfrm flipH="1">
            <a:off x="5850511" y="1196752"/>
            <a:ext cx="17634" cy="5400600"/>
          </a:xfrm>
          <a:prstGeom prst="straightConnector1">
            <a:avLst/>
          </a:prstGeom>
          <a:ln>
            <a:prstDash val="dash"/>
            <a:tailEnd type="none" w="lg" len="med"/>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4932040" y="692696"/>
            <a:ext cx="18002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assesse :</a:t>
            </a:r>
          </a:p>
          <a:p>
            <a:pPr algn="ctr"/>
            <a:r>
              <a:rPr lang="en-US" sz="1400" dirty="0" smtClean="0"/>
              <a:t>Student</a:t>
            </a:r>
            <a:endParaRPr lang="en-US" sz="1400" dirty="0"/>
          </a:p>
        </p:txBody>
      </p:sp>
      <p:cxnSp>
        <p:nvCxnSpPr>
          <p:cNvPr id="7" name="Straight Arrow Connector 6"/>
          <p:cNvCxnSpPr/>
          <p:nvPr/>
        </p:nvCxnSpPr>
        <p:spPr>
          <a:xfrm flipH="1">
            <a:off x="3146589" y="1196752"/>
            <a:ext cx="39628" cy="5400600"/>
          </a:xfrm>
          <a:prstGeom prst="straightConnector1">
            <a:avLst/>
          </a:prstGeom>
          <a:ln>
            <a:prstDash val="dash"/>
            <a:tailEnd type="none" w="lg" len="med"/>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2411760" y="692696"/>
            <a:ext cx="18002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err="1" smtClean="0"/>
              <a:t>ecshandin</a:t>
            </a:r>
            <a:r>
              <a:rPr lang="en-US" sz="1400" dirty="0" smtClean="0"/>
              <a:t> : </a:t>
            </a:r>
            <a:r>
              <a:rPr lang="en-US" sz="1400" dirty="0" err="1" smtClean="0"/>
              <a:t>AssessmentSystem</a:t>
            </a:r>
            <a:endParaRPr lang="en-US" sz="1400" dirty="0"/>
          </a:p>
        </p:txBody>
      </p:sp>
      <p:cxnSp>
        <p:nvCxnSpPr>
          <p:cNvPr id="9" name="Straight Arrow Connector 8"/>
          <p:cNvCxnSpPr/>
          <p:nvPr/>
        </p:nvCxnSpPr>
        <p:spPr>
          <a:xfrm flipH="1">
            <a:off x="1115616" y="1196752"/>
            <a:ext cx="72008" cy="5472608"/>
          </a:xfrm>
          <a:prstGeom prst="straightConnector1">
            <a:avLst/>
          </a:prstGeom>
          <a:ln>
            <a:prstDash val="dash"/>
            <a:tailEnd type="none" w="lg" len="med"/>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79512" y="692696"/>
            <a:ext cx="18002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tutor : </a:t>
            </a:r>
            <a:r>
              <a:rPr lang="en-US" sz="1400" dirty="0" err="1" smtClean="0"/>
              <a:t>AcademicStaff</a:t>
            </a:r>
            <a:endParaRPr lang="en-US" sz="1400" dirty="0"/>
          </a:p>
        </p:txBody>
      </p:sp>
      <p:cxnSp>
        <p:nvCxnSpPr>
          <p:cNvPr id="11" name="Straight Arrow Connector 10"/>
          <p:cNvCxnSpPr/>
          <p:nvPr/>
        </p:nvCxnSpPr>
        <p:spPr>
          <a:xfrm flipH="1">
            <a:off x="7812360" y="1234572"/>
            <a:ext cx="2" cy="5362780"/>
          </a:xfrm>
          <a:prstGeom prst="straightConnector1">
            <a:avLst/>
          </a:prstGeom>
          <a:ln>
            <a:prstDash val="dash"/>
            <a:tailEnd type="none" w="lg" len="med"/>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6948264" y="692696"/>
            <a:ext cx="18002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reader: </a:t>
            </a:r>
          </a:p>
          <a:p>
            <a:pPr algn="ctr"/>
            <a:r>
              <a:rPr lang="en-US" sz="1400" dirty="0" err="1" smtClean="0"/>
              <a:t>ProofReader</a:t>
            </a:r>
            <a:endParaRPr lang="en-US" sz="1400" dirty="0"/>
          </a:p>
        </p:txBody>
      </p:sp>
      <p:sp>
        <p:nvSpPr>
          <p:cNvPr id="13" name="Rectangle 12"/>
          <p:cNvSpPr/>
          <p:nvPr/>
        </p:nvSpPr>
        <p:spPr>
          <a:xfrm>
            <a:off x="3034955" y="2299041"/>
            <a:ext cx="259836" cy="2354095"/>
          </a:xfrm>
          <a:prstGeom prst="rect">
            <a:avLst/>
          </a:prstGeom>
          <a:solidFill>
            <a:schemeClr val="bg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cxnSp>
        <p:nvCxnSpPr>
          <p:cNvPr id="14" name="Straight Arrow Connector 13"/>
          <p:cNvCxnSpPr/>
          <p:nvPr/>
        </p:nvCxnSpPr>
        <p:spPr>
          <a:xfrm>
            <a:off x="1156662" y="2762937"/>
            <a:ext cx="1854573"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187624" y="2420888"/>
            <a:ext cx="1872208" cy="307777"/>
          </a:xfrm>
          <a:prstGeom prst="rect">
            <a:avLst/>
          </a:prstGeom>
          <a:noFill/>
        </p:spPr>
        <p:txBody>
          <a:bodyPr wrap="square" rtlCol="0">
            <a:spAutoFit/>
          </a:bodyPr>
          <a:lstStyle/>
          <a:p>
            <a:pPr algn="ctr"/>
            <a:r>
              <a:rPr lang="en-US" sz="1400" dirty="0" err="1" smtClean="0">
                <a:solidFill>
                  <a:schemeClr val="tx2"/>
                </a:solidFill>
              </a:rPr>
              <a:t>setNewCswk</a:t>
            </a:r>
            <a:r>
              <a:rPr lang="en-US" sz="1400" dirty="0" smtClean="0">
                <a:solidFill>
                  <a:schemeClr val="tx2"/>
                </a:solidFill>
              </a:rPr>
              <a:t>()</a:t>
            </a:r>
            <a:endParaRPr lang="en-US" sz="1400" dirty="0">
              <a:solidFill>
                <a:schemeClr val="tx2"/>
              </a:solidFill>
            </a:endParaRPr>
          </a:p>
        </p:txBody>
      </p:sp>
      <p:cxnSp>
        <p:nvCxnSpPr>
          <p:cNvPr id="18" name="Straight Arrow Connector 17"/>
          <p:cNvCxnSpPr/>
          <p:nvPr/>
        </p:nvCxnSpPr>
        <p:spPr>
          <a:xfrm>
            <a:off x="3276660" y="3150260"/>
            <a:ext cx="2461134"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546255" y="2780928"/>
            <a:ext cx="1961849" cy="307777"/>
          </a:xfrm>
          <a:prstGeom prst="rect">
            <a:avLst/>
          </a:prstGeom>
          <a:noFill/>
        </p:spPr>
        <p:txBody>
          <a:bodyPr wrap="square" rtlCol="0">
            <a:spAutoFit/>
          </a:bodyPr>
          <a:lstStyle/>
          <a:p>
            <a:pPr algn="ctr"/>
            <a:r>
              <a:rPr lang="en-US" sz="1400" dirty="0" err="1" smtClean="0">
                <a:solidFill>
                  <a:schemeClr val="tx2"/>
                </a:solidFill>
              </a:rPr>
              <a:t>alertStudentToCswk</a:t>
            </a:r>
            <a:r>
              <a:rPr lang="en-US" sz="1400" dirty="0" smtClean="0">
                <a:solidFill>
                  <a:schemeClr val="tx2"/>
                </a:solidFill>
              </a:rPr>
              <a:t>()</a:t>
            </a:r>
            <a:endParaRPr lang="en-US" sz="1400" dirty="0">
              <a:solidFill>
                <a:schemeClr val="tx2"/>
              </a:solidFill>
            </a:endParaRPr>
          </a:p>
        </p:txBody>
      </p:sp>
      <p:cxnSp>
        <p:nvCxnSpPr>
          <p:cNvPr id="21" name="Straight Arrow Connector 20"/>
          <p:cNvCxnSpPr/>
          <p:nvPr/>
        </p:nvCxnSpPr>
        <p:spPr>
          <a:xfrm flipH="1">
            <a:off x="3258222" y="4437112"/>
            <a:ext cx="2479572" cy="0"/>
          </a:xfrm>
          <a:prstGeom prst="straightConnector1">
            <a:avLst/>
          </a:prstGeom>
          <a:ln>
            <a:prstDash val="sysDash"/>
            <a:tailEnd type="arrow" w="lg" len="med"/>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3301618" y="4030842"/>
            <a:ext cx="1925281" cy="307777"/>
          </a:xfrm>
          <a:prstGeom prst="rect">
            <a:avLst/>
          </a:prstGeom>
          <a:noFill/>
        </p:spPr>
        <p:txBody>
          <a:bodyPr wrap="square" rtlCol="0">
            <a:spAutoFit/>
          </a:bodyPr>
          <a:lstStyle/>
          <a:p>
            <a:pPr algn="ctr"/>
            <a:r>
              <a:rPr lang="en-US" sz="1400" dirty="0" err="1" smtClean="0">
                <a:solidFill>
                  <a:schemeClr val="tx2"/>
                </a:solidFill>
              </a:rPr>
              <a:t>submittedCswk</a:t>
            </a:r>
            <a:endParaRPr lang="en-US" sz="1400" dirty="0">
              <a:solidFill>
                <a:schemeClr val="tx2"/>
              </a:solidFill>
            </a:endParaRPr>
          </a:p>
        </p:txBody>
      </p:sp>
      <p:cxnSp>
        <p:nvCxnSpPr>
          <p:cNvPr id="25" name="Straight Arrow Connector 24"/>
          <p:cNvCxnSpPr/>
          <p:nvPr/>
        </p:nvCxnSpPr>
        <p:spPr>
          <a:xfrm flipH="1">
            <a:off x="1253221" y="4653136"/>
            <a:ext cx="1788978" cy="0"/>
          </a:xfrm>
          <a:prstGeom prst="straightConnector1">
            <a:avLst/>
          </a:prstGeom>
          <a:ln>
            <a:prstDash val="sysDash"/>
            <a:tailEnd type="arrow" w="lg" len="med"/>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128946" y="4273351"/>
            <a:ext cx="1961849" cy="307777"/>
          </a:xfrm>
          <a:prstGeom prst="rect">
            <a:avLst/>
          </a:prstGeom>
          <a:noFill/>
        </p:spPr>
        <p:txBody>
          <a:bodyPr wrap="square" rtlCol="0">
            <a:spAutoFit/>
          </a:bodyPr>
          <a:lstStyle/>
          <a:p>
            <a:pPr algn="ctr"/>
            <a:r>
              <a:rPr lang="en-US" sz="1400" dirty="0" err="1" smtClean="0">
                <a:solidFill>
                  <a:schemeClr val="tx2"/>
                </a:solidFill>
              </a:rPr>
              <a:t>submittedCswk</a:t>
            </a:r>
            <a:endParaRPr lang="en-US" sz="1400" dirty="0">
              <a:solidFill>
                <a:schemeClr val="tx2"/>
              </a:solidFill>
            </a:endParaRPr>
          </a:p>
        </p:txBody>
      </p:sp>
      <p:cxnSp>
        <p:nvCxnSpPr>
          <p:cNvPr id="28" name="Straight Arrow Connector 27"/>
          <p:cNvCxnSpPr/>
          <p:nvPr/>
        </p:nvCxnSpPr>
        <p:spPr>
          <a:xfrm>
            <a:off x="1115616" y="5325342"/>
            <a:ext cx="1926583"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1155396" y="5017565"/>
            <a:ext cx="1872208" cy="307777"/>
          </a:xfrm>
          <a:prstGeom prst="rect">
            <a:avLst/>
          </a:prstGeom>
          <a:noFill/>
        </p:spPr>
        <p:txBody>
          <a:bodyPr wrap="square" rtlCol="0">
            <a:spAutoFit/>
          </a:bodyPr>
          <a:lstStyle/>
          <a:p>
            <a:pPr algn="ctr"/>
            <a:r>
              <a:rPr lang="en-US" sz="1400" dirty="0" err="1" smtClean="0">
                <a:solidFill>
                  <a:schemeClr val="tx2"/>
                </a:solidFill>
              </a:rPr>
              <a:t>sendFeedback</a:t>
            </a:r>
            <a:r>
              <a:rPr lang="en-US" sz="1400" dirty="0" smtClean="0">
                <a:solidFill>
                  <a:schemeClr val="tx2"/>
                </a:solidFill>
              </a:rPr>
              <a:t>()</a:t>
            </a:r>
            <a:endParaRPr lang="en-US" sz="1400" dirty="0">
              <a:solidFill>
                <a:schemeClr val="tx2"/>
              </a:solidFill>
            </a:endParaRPr>
          </a:p>
        </p:txBody>
      </p:sp>
      <p:sp>
        <p:nvSpPr>
          <p:cNvPr id="31" name="Rectangle 30"/>
          <p:cNvSpPr/>
          <p:nvPr/>
        </p:nvSpPr>
        <p:spPr>
          <a:xfrm>
            <a:off x="3034955" y="5325343"/>
            <a:ext cx="241705" cy="913630"/>
          </a:xfrm>
          <a:prstGeom prst="rect">
            <a:avLst/>
          </a:prstGeom>
          <a:solidFill>
            <a:schemeClr val="bg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cxnSp>
        <p:nvCxnSpPr>
          <p:cNvPr id="33" name="Straight Arrow Connector 32"/>
          <p:cNvCxnSpPr/>
          <p:nvPr/>
        </p:nvCxnSpPr>
        <p:spPr>
          <a:xfrm>
            <a:off x="3258222" y="5561111"/>
            <a:ext cx="2479572" cy="1"/>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3275856" y="5181326"/>
            <a:ext cx="1872208" cy="307777"/>
          </a:xfrm>
          <a:prstGeom prst="rect">
            <a:avLst/>
          </a:prstGeom>
          <a:noFill/>
        </p:spPr>
        <p:txBody>
          <a:bodyPr wrap="square" rtlCol="0">
            <a:spAutoFit/>
          </a:bodyPr>
          <a:lstStyle/>
          <a:p>
            <a:pPr algn="ctr"/>
            <a:r>
              <a:rPr lang="en-US" sz="1400" dirty="0" err="1" smtClean="0">
                <a:solidFill>
                  <a:schemeClr val="tx2"/>
                </a:solidFill>
              </a:rPr>
              <a:t>sendFeedback</a:t>
            </a:r>
            <a:r>
              <a:rPr lang="en-US" sz="1400" dirty="0" smtClean="0">
                <a:solidFill>
                  <a:schemeClr val="tx2"/>
                </a:solidFill>
              </a:rPr>
              <a:t>()</a:t>
            </a:r>
            <a:endParaRPr lang="en-US" sz="1400" dirty="0">
              <a:solidFill>
                <a:schemeClr val="tx2"/>
              </a:solidFill>
            </a:endParaRPr>
          </a:p>
        </p:txBody>
      </p:sp>
      <p:sp>
        <p:nvSpPr>
          <p:cNvPr id="35" name="TextBox 34"/>
          <p:cNvSpPr txBox="1"/>
          <p:nvPr/>
        </p:nvSpPr>
        <p:spPr>
          <a:xfrm>
            <a:off x="1162747" y="5707856"/>
            <a:ext cx="1872208" cy="307777"/>
          </a:xfrm>
          <a:prstGeom prst="rect">
            <a:avLst/>
          </a:prstGeom>
          <a:noFill/>
        </p:spPr>
        <p:txBody>
          <a:bodyPr wrap="square" rtlCol="0">
            <a:spAutoFit/>
          </a:bodyPr>
          <a:lstStyle/>
          <a:p>
            <a:pPr algn="ctr"/>
            <a:r>
              <a:rPr lang="en-US" sz="1400" dirty="0" err="1" smtClean="0">
                <a:solidFill>
                  <a:schemeClr val="tx2"/>
                </a:solidFill>
              </a:rPr>
              <a:t>sendMarks</a:t>
            </a:r>
            <a:r>
              <a:rPr lang="en-US" sz="1400" dirty="0" smtClean="0">
                <a:solidFill>
                  <a:schemeClr val="tx2"/>
                </a:solidFill>
              </a:rPr>
              <a:t>()</a:t>
            </a:r>
            <a:endParaRPr lang="en-US" sz="1400" dirty="0">
              <a:solidFill>
                <a:schemeClr val="tx2"/>
              </a:solidFill>
            </a:endParaRPr>
          </a:p>
        </p:txBody>
      </p:sp>
      <p:cxnSp>
        <p:nvCxnSpPr>
          <p:cNvPr id="36" name="Straight Arrow Connector 35"/>
          <p:cNvCxnSpPr/>
          <p:nvPr/>
        </p:nvCxnSpPr>
        <p:spPr>
          <a:xfrm>
            <a:off x="1115616" y="6045422"/>
            <a:ext cx="1926583"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3245367" y="5901406"/>
            <a:ext cx="1872208" cy="307777"/>
          </a:xfrm>
          <a:prstGeom prst="rect">
            <a:avLst/>
          </a:prstGeom>
          <a:noFill/>
        </p:spPr>
        <p:txBody>
          <a:bodyPr wrap="square" rtlCol="0">
            <a:spAutoFit/>
          </a:bodyPr>
          <a:lstStyle/>
          <a:p>
            <a:pPr algn="ctr"/>
            <a:r>
              <a:rPr lang="en-US" sz="1400" dirty="0" err="1" smtClean="0">
                <a:solidFill>
                  <a:schemeClr val="tx2"/>
                </a:solidFill>
              </a:rPr>
              <a:t>sendMarks</a:t>
            </a:r>
            <a:r>
              <a:rPr lang="en-US" sz="1400" dirty="0" smtClean="0">
                <a:solidFill>
                  <a:schemeClr val="tx2"/>
                </a:solidFill>
              </a:rPr>
              <a:t>()</a:t>
            </a:r>
            <a:endParaRPr lang="en-US" sz="1400" dirty="0">
              <a:solidFill>
                <a:schemeClr val="tx2"/>
              </a:solidFill>
            </a:endParaRPr>
          </a:p>
        </p:txBody>
      </p:sp>
      <p:cxnSp>
        <p:nvCxnSpPr>
          <p:cNvPr id="38" name="Straight Arrow Connector 37"/>
          <p:cNvCxnSpPr/>
          <p:nvPr/>
        </p:nvCxnSpPr>
        <p:spPr>
          <a:xfrm>
            <a:off x="3276660" y="6238972"/>
            <a:ext cx="2461134" cy="1"/>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1147845" y="2276872"/>
            <a:ext cx="1854573"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1178807" y="1916832"/>
            <a:ext cx="1872208" cy="307777"/>
          </a:xfrm>
          <a:prstGeom prst="rect">
            <a:avLst/>
          </a:prstGeom>
          <a:noFill/>
        </p:spPr>
        <p:txBody>
          <a:bodyPr wrap="square" rtlCol="0">
            <a:spAutoFit/>
          </a:bodyPr>
          <a:lstStyle/>
          <a:p>
            <a:pPr algn="ctr"/>
            <a:r>
              <a:rPr lang="en-US" sz="1400" dirty="0" err="1" smtClean="0">
                <a:solidFill>
                  <a:schemeClr val="tx2"/>
                </a:solidFill>
              </a:rPr>
              <a:t>duplicateCswk</a:t>
            </a:r>
            <a:r>
              <a:rPr lang="en-US" sz="1400" dirty="0" smtClean="0">
                <a:solidFill>
                  <a:schemeClr val="tx2"/>
                </a:solidFill>
              </a:rPr>
              <a:t>()</a:t>
            </a:r>
            <a:endParaRPr lang="en-US" sz="1400" dirty="0">
              <a:solidFill>
                <a:schemeClr val="tx2"/>
              </a:solidFill>
            </a:endParaRPr>
          </a:p>
        </p:txBody>
      </p:sp>
      <p:sp>
        <p:nvSpPr>
          <p:cNvPr id="49" name="Rectangle 48"/>
          <p:cNvSpPr/>
          <p:nvPr/>
        </p:nvSpPr>
        <p:spPr>
          <a:xfrm>
            <a:off x="179512" y="1340769"/>
            <a:ext cx="3312367" cy="1584175"/>
          </a:xfrm>
          <a:prstGeom prst="rect">
            <a:avLst/>
          </a:prstGeom>
          <a:noFill/>
          <a:ln>
            <a:solidFill>
              <a:schemeClr val="accent1">
                <a:lumMod val="40000"/>
                <a:lumOff val="60000"/>
              </a:schemeClr>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cxnSp>
        <p:nvCxnSpPr>
          <p:cNvPr id="52" name="Straight Arrow Connector 51"/>
          <p:cNvCxnSpPr/>
          <p:nvPr/>
        </p:nvCxnSpPr>
        <p:spPr>
          <a:xfrm>
            <a:off x="179512" y="2420888"/>
            <a:ext cx="3302467" cy="0"/>
          </a:xfrm>
          <a:prstGeom prst="straightConnector1">
            <a:avLst/>
          </a:prstGeom>
          <a:ln>
            <a:solidFill>
              <a:schemeClr val="accent1">
                <a:lumMod val="40000"/>
                <a:lumOff val="60000"/>
              </a:schemeClr>
            </a:solidFill>
            <a:prstDash val="dash"/>
            <a:tailEnd type="none" w="lg" len="med"/>
          </a:ln>
          <a:effectLst/>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251520" y="2420888"/>
            <a:ext cx="640747" cy="307777"/>
          </a:xfrm>
          <a:prstGeom prst="rect">
            <a:avLst/>
          </a:prstGeom>
          <a:solidFill>
            <a:schemeClr val="bg1"/>
          </a:solidFill>
        </p:spPr>
        <p:txBody>
          <a:bodyPr wrap="square" rtlCol="0">
            <a:spAutoFit/>
          </a:bodyPr>
          <a:lstStyle/>
          <a:p>
            <a:pPr algn="ctr"/>
            <a:r>
              <a:rPr lang="en-US" sz="1400" dirty="0" smtClean="0">
                <a:solidFill>
                  <a:schemeClr val="accent1">
                    <a:lumMod val="60000"/>
                    <a:lumOff val="40000"/>
                  </a:schemeClr>
                </a:solidFill>
              </a:rPr>
              <a:t>[else]</a:t>
            </a:r>
            <a:endParaRPr lang="en-US" sz="1400" dirty="0">
              <a:solidFill>
                <a:schemeClr val="accent1">
                  <a:lumMod val="60000"/>
                  <a:lumOff val="40000"/>
                </a:schemeClr>
              </a:solidFill>
            </a:endParaRPr>
          </a:p>
        </p:txBody>
      </p:sp>
      <p:sp>
        <p:nvSpPr>
          <p:cNvPr id="55" name="TextBox 54"/>
          <p:cNvSpPr txBox="1"/>
          <p:nvPr/>
        </p:nvSpPr>
        <p:spPr>
          <a:xfrm>
            <a:off x="261420" y="1628800"/>
            <a:ext cx="1876833" cy="307777"/>
          </a:xfrm>
          <a:prstGeom prst="rect">
            <a:avLst/>
          </a:prstGeom>
          <a:solidFill>
            <a:schemeClr val="bg1"/>
          </a:solidFill>
        </p:spPr>
        <p:txBody>
          <a:bodyPr wrap="square" rtlCol="0">
            <a:spAutoFit/>
          </a:bodyPr>
          <a:lstStyle/>
          <a:p>
            <a:pPr algn="ctr"/>
            <a:r>
              <a:rPr lang="en-US" sz="1400" dirty="0" smtClean="0">
                <a:solidFill>
                  <a:schemeClr val="accent1">
                    <a:lumMod val="60000"/>
                    <a:lumOff val="40000"/>
                  </a:schemeClr>
                </a:solidFill>
              </a:rPr>
              <a:t>[</a:t>
            </a:r>
            <a:r>
              <a:rPr lang="en-US" sz="1400" dirty="0" err="1" smtClean="0">
                <a:solidFill>
                  <a:schemeClr val="accent1">
                    <a:lumMod val="60000"/>
                    <a:lumOff val="40000"/>
                  </a:schemeClr>
                </a:solidFill>
              </a:rPr>
              <a:t>existingCswk</a:t>
            </a:r>
            <a:r>
              <a:rPr lang="en-US" sz="1400" dirty="0" smtClean="0">
                <a:solidFill>
                  <a:schemeClr val="accent1">
                    <a:lumMod val="60000"/>
                    <a:lumOff val="40000"/>
                  </a:schemeClr>
                </a:solidFill>
              </a:rPr>
              <a:t> = true]</a:t>
            </a:r>
            <a:endParaRPr lang="en-US" sz="1400" dirty="0">
              <a:solidFill>
                <a:schemeClr val="accent1">
                  <a:lumMod val="60000"/>
                  <a:lumOff val="40000"/>
                </a:schemeClr>
              </a:solidFill>
            </a:endParaRPr>
          </a:p>
        </p:txBody>
      </p:sp>
      <p:sp>
        <p:nvSpPr>
          <p:cNvPr id="66" name="Rectangle 65"/>
          <p:cNvSpPr/>
          <p:nvPr/>
        </p:nvSpPr>
        <p:spPr>
          <a:xfrm>
            <a:off x="5737794" y="3150260"/>
            <a:ext cx="257751" cy="1286853"/>
          </a:xfrm>
          <a:prstGeom prst="rect">
            <a:avLst/>
          </a:prstGeom>
          <a:solidFill>
            <a:schemeClr val="bg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68" name="Rectangle 67"/>
          <p:cNvSpPr/>
          <p:nvPr/>
        </p:nvSpPr>
        <p:spPr>
          <a:xfrm>
            <a:off x="5737794" y="5561111"/>
            <a:ext cx="217057" cy="677862"/>
          </a:xfrm>
          <a:prstGeom prst="rect">
            <a:avLst/>
          </a:prstGeom>
          <a:solidFill>
            <a:schemeClr val="bg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cxnSp>
        <p:nvCxnSpPr>
          <p:cNvPr id="42" name="Straight Arrow Connector 41"/>
          <p:cNvCxnSpPr>
            <a:endCxn id="39" idx="3"/>
          </p:cNvCxnSpPr>
          <p:nvPr/>
        </p:nvCxnSpPr>
        <p:spPr>
          <a:xfrm flipV="1">
            <a:off x="204687" y="5673315"/>
            <a:ext cx="6023497" cy="12067"/>
          </a:xfrm>
          <a:prstGeom prst="straightConnector1">
            <a:avLst/>
          </a:prstGeom>
          <a:ln>
            <a:solidFill>
              <a:schemeClr val="accent1">
                <a:lumMod val="40000"/>
                <a:lumOff val="60000"/>
              </a:schemeClr>
            </a:solidFill>
            <a:prstDash val="dash"/>
            <a:tailEnd type="none" w="lg" len="med"/>
          </a:ln>
          <a:effectLst/>
        </p:spPr>
        <p:style>
          <a:lnRef idx="2">
            <a:schemeClr val="accent1"/>
          </a:lnRef>
          <a:fillRef idx="0">
            <a:schemeClr val="accent1"/>
          </a:fillRef>
          <a:effectRef idx="1">
            <a:schemeClr val="accent1"/>
          </a:effectRef>
          <a:fontRef idx="minor">
            <a:schemeClr val="tx1"/>
          </a:fontRef>
        </p:style>
      </p:cxnSp>
      <p:sp>
        <p:nvSpPr>
          <p:cNvPr id="76" name="Rectangle 75"/>
          <p:cNvSpPr/>
          <p:nvPr/>
        </p:nvSpPr>
        <p:spPr>
          <a:xfrm>
            <a:off x="1011516" y="4653136"/>
            <a:ext cx="241705" cy="1392286"/>
          </a:xfrm>
          <a:prstGeom prst="rect">
            <a:avLst/>
          </a:prstGeom>
          <a:solidFill>
            <a:schemeClr val="bg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39" name="Rectangle 38"/>
          <p:cNvSpPr/>
          <p:nvPr/>
        </p:nvSpPr>
        <p:spPr>
          <a:xfrm>
            <a:off x="179512" y="4893294"/>
            <a:ext cx="6048672" cy="1560042"/>
          </a:xfrm>
          <a:prstGeom prst="rect">
            <a:avLst/>
          </a:prstGeom>
          <a:noFill/>
          <a:ln>
            <a:solidFill>
              <a:schemeClr val="accent1">
                <a:lumMod val="40000"/>
                <a:lumOff val="60000"/>
              </a:schemeClr>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40" name="Snip Single Corner Rectangle 39"/>
          <p:cNvSpPr/>
          <p:nvPr/>
        </p:nvSpPr>
        <p:spPr>
          <a:xfrm flipV="1">
            <a:off x="181877" y="4895887"/>
            <a:ext cx="729329" cy="335717"/>
          </a:xfrm>
          <a:prstGeom prst="snip1Rect">
            <a:avLst>
              <a:gd name="adj" fmla="val 50000"/>
            </a:avLst>
          </a:prstGeom>
          <a:solidFill>
            <a:schemeClr val="bg1"/>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sp>
        <p:nvSpPr>
          <p:cNvPr id="41" name="TextBox 40"/>
          <p:cNvSpPr txBox="1"/>
          <p:nvPr/>
        </p:nvSpPr>
        <p:spPr>
          <a:xfrm>
            <a:off x="181877" y="4895887"/>
            <a:ext cx="729329" cy="307775"/>
          </a:xfrm>
          <a:prstGeom prst="rect">
            <a:avLst/>
          </a:prstGeom>
          <a:noFill/>
        </p:spPr>
        <p:txBody>
          <a:bodyPr wrap="square" rtlCol="0">
            <a:spAutoFit/>
          </a:bodyPr>
          <a:lstStyle/>
          <a:p>
            <a:pPr algn="ctr"/>
            <a:r>
              <a:rPr lang="en-US" sz="1400" dirty="0" smtClean="0">
                <a:solidFill>
                  <a:srgbClr val="9394BE"/>
                </a:solidFill>
              </a:rPr>
              <a:t>par</a:t>
            </a:r>
            <a:endParaRPr lang="en-US" sz="1400" dirty="0">
              <a:solidFill>
                <a:srgbClr val="9394BE"/>
              </a:solidFill>
            </a:endParaRPr>
          </a:p>
        </p:txBody>
      </p:sp>
      <p:sp>
        <p:nvSpPr>
          <p:cNvPr id="78" name="Rectangle 77"/>
          <p:cNvSpPr/>
          <p:nvPr/>
        </p:nvSpPr>
        <p:spPr>
          <a:xfrm>
            <a:off x="7668344" y="3717033"/>
            <a:ext cx="241705" cy="423206"/>
          </a:xfrm>
          <a:prstGeom prst="rect">
            <a:avLst/>
          </a:prstGeom>
          <a:solidFill>
            <a:schemeClr val="bg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cxnSp>
        <p:nvCxnSpPr>
          <p:cNvPr id="79" name="Straight Arrow Connector 78"/>
          <p:cNvCxnSpPr/>
          <p:nvPr/>
        </p:nvCxnSpPr>
        <p:spPr>
          <a:xfrm>
            <a:off x="5997937" y="3717032"/>
            <a:ext cx="1670407"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80" name="TextBox 79"/>
          <p:cNvSpPr txBox="1"/>
          <p:nvPr/>
        </p:nvSpPr>
        <p:spPr>
          <a:xfrm>
            <a:off x="5850511" y="3409835"/>
            <a:ext cx="1961849" cy="307777"/>
          </a:xfrm>
          <a:prstGeom prst="rect">
            <a:avLst/>
          </a:prstGeom>
          <a:noFill/>
        </p:spPr>
        <p:txBody>
          <a:bodyPr wrap="square" rtlCol="0">
            <a:spAutoFit/>
          </a:bodyPr>
          <a:lstStyle/>
          <a:p>
            <a:pPr algn="ctr"/>
            <a:r>
              <a:rPr lang="en-US" sz="1400" dirty="0" err="1" smtClean="0">
                <a:solidFill>
                  <a:schemeClr val="tx2"/>
                </a:solidFill>
              </a:rPr>
              <a:t>getProof</a:t>
            </a:r>
            <a:r>
              <a:rPr lang="en-US" sz="1400" dirty="0" smtClean="0">
                <a:solidFill>
                  <a:schemeClr val="tx2"/>
                </a:solidFill>
              </a:rPr>
              <a:t>()</a:t>
            </a:r>
            <a:endParaRPr lang="en-US" sz="1400" dirty="0">
              <a:solidFill>
                <a:schemeClr val="tx2"/>
              </a:solidFill>
            </a:endParaRPr>
          </a:p>
        </p:txBody>
      </p:sp>
      <p:cxnSp>
        <p:nvCxnSpPr>
          <p:cNvPr id="85" name="Straight Arrow Connector 84"/>
          <p:cNvCxnSpPr/>
          <p:nvPr/>
        </p:nvCxnSpPr>
        <p:spPr>
          <a:xfrm flipH="1">
            <a:off x="5995545" y="4140238"/>
            <a:ext cx="1672799" cy="4047"/>
          </a:xfrm>
          <a:prstGeom prst="straightConnector1">
            <a:avLst/>
          </a:prstGeom>
          <a:ln>
            <a:prstDash val="sysDash"/>
            <a:tailEnd type="arrow" w="lg" len="med"/>
          </a:ln>
        </p:spPr>
        <p:style>
          <a:lnRef idx="2">
            <a:schemeClr val="accent1"/>
          </a:lnRef>
          <a:fillRef idx="0">
            <a:schemeClr val="accent1"/>
          </a:fillRef>
          <a:effectRef idx="1">
            <a:schemeClr val="accent1"/>
          </a:effectRef>
          <a:fontRef idx="minor">
            <a:schemeClr val="tx1"/>
          </a:fontRef>
        </p:style>
      </p:cxnSp>
      <p:sp>
        <p:nvSpPr>
          <p:cNvPr id="86" name="TextBox 85"/>
          <p:cNvSpPr txBox="1"/>
          <p:nvPr/>
        </p:nvSpPr>
        <p:spPr>
          <a:xfrm>
            <a:off x="5816695" y="3836508"/>
            <a:ext cx="1961849" cy="307777"/>
          </a:xfrm>
          <a:prstGeom prst="rect">
            <a:avLst/>
          </a:prstGeom>
          <a:noFill/>
        </p:spPr>
        <p:txBody>
          <a:bodyPr wrap="square" rtlCol="0">
            <a:spAutoFit/>
          </a:bodyPr>
          <a:lstStyle/>
          <a:p>
            <a:pPr algn="ctr"/>
            <a:r>
              <a:rPr lang="en-US" sz="1400" dirty="0" err="1" smtClean="0">
                <a:solidFill>
                  <a:schemeClr val="tx2"/>
                </a:solidFill>
              </a:rPr>
              <a:t>proofReadCopy</a:t>
            </a:r>
            <a:endParaRPr lang="en-US" sz="1400" dirty="0">
              <a:solidFill>
                <a:schemeClr val="tx2"/>
              </a:solidFill>
            </a:endParaRPr>
          </a:p>
        </p:txBody>
      </p:sp>
      <p:sp>
        <p:nvSpPr>
          <p:cNvPr id="87" name="Rectangle 86"/>
          <p:cNvSpPr/>
          <p:nvPr/>
        </p:nvSpPr>
        <p:spPr>
          <a:xfrm>
            <a:off x="5117575" y="3337827"/>
            <a:ext cx="3255011" cy="955269"/>
          </a:xfrm>
          <a:prstGeom prst="rect">
            <a:avLst/>
          </a:prstGeom>
          <a:noFill/>
          <a:ln>
            <a:solidFill>
              <a:schemeClr val="accent1">
                <a:lumMod val="40000"/>
                <a:lumOff val="60000"/>
              </a:schemeClr>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dirty="0"/>
          </a:p>
        </p:txBody>
      </p:sp>
      <p:sp>
        <p:nvSpPr>
          <p:cNvPr id="88" name="Snip Single Corner Rectangle 87"/>
          <p:cNvSpPr/>
          <p:nvPr/>
        </p:nvSpPr>
        <p:spPr>
          <a:xfrm flipV="1">
            <a:off x="5117575" y="3337826"/>
            <a:ext cx="543794" cy="336273"/>
          </a:xfrm>
          <a:prstGeom prst="snip1Rect">
            <a:avLst>
              <a:gd name="adj" fmla="val 50000"/>
            </a:avLst>
          </a:prstGeom>
          <a:solidFill>
            <a:schemeClr val="bg1"/>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sp>
        <p:nvSpPr>
          <p:cNvPr id="89" name="TextBox 88"/>
          <p:cNvSpPr txBox="1"/>
          <p:nvPr/>
        </p:nvSpPr>
        <p:spPr>
          <a:xfrm>
            <a:off x="5117575" y="3337827"/>
            <a:ext cx="543794" cy="307775"/>
          </a:xfrm>
          <a:prstGeom prst="rect">
            <a:avLst/>
          </a:prstGeom>
          <a:noFill/>
        </p:spPr>
        <p:txBody>
          <a:bodyPr wrap="square" rtlCol="0">
            <a:spAutoFit/>
          </a:bodyPr>
          <a:lstStyle/>
          <a:p>
            <a:pPr algn="ctr"/>
            <a:r>
              <a:rPr lang="en-US" sz="1400" dirty="0" smtClean="0">
                <a:solidFill>
                  <a:srgbClr val="9394BE"/>
                </a:solidFill>
              </a:rPr>
              <a:t>opt</a:t>
            </a:r>
            <a:endParaRPr lang="en-US" sz="1400" dirty="0">
              <a:solidFill>
                <a:srgbClr val="9394BE"/>
              </a:solidFill>
            </a:endParaRPr>
          </a:p>
        </p:txBody>
      </p:sp>
      <p:sp>
        <p:nvSpPr>
          <p:cNvPr id="50" name="Snip Single Corner Rectangle 49"/>
          <p:cNvSpPr/>
          <p:nvPr/>
        </p:nvSpPr>
        <p:spPr>
          <a:xfrm flipV="1">
            <a:off x="189412" y="1350884"/>
            <a:ext cx="706335" cy="336273"/>
          </a:xfrm>
          <a:prstGeom prst="snip1Rect">
            <a:avLst>
              <a:gd name="adj" fmla="val 50000"/>
            </a:avLst>
          </a:prstGeom>
          <a:solidFill>
            <a:schemeClr val="bg1"/>
          </a:solidFill>
          <a:ln>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sp>
        <p:nvSpPr>
          <p:cNvPr id="51" name="TextBox 50"/>
          <p:cNvSpPr txBox="1"/>
          <p:nvPr/>
        </p:nvSpPr>
        <p:spPr>
          <a:xfrm>
            <a:off x="179513" y="1333900"/>
            <a:ext cx="729329" cy="307775"/>
          </a:xfrm>
          <a:prstGeom prst="rect">
            <a:avLst/>
          </a:prstGeom>
          <a:noFill/>
        </p:spPr>
        <p:txBody>
          <a:bodyPr wrap="square" rtlCol="0">
            <a:spAutoFit/>
          </a:bodyPr>
          <a:lstStyle/>
          <a:p>
            <a:pPr algn="ctr"/>
            <a:r>
              <a:rPr lang="en-US" sz="1400" dirty="0" smtClean="0">
                <a:solidFill>
                  <a:schemeClr val="accent1">
                    <a:lumMod val="60000"/>
                    <a:lumOff val="40000"/>
                  </a:schemeClr>
                </a:solidFill>
              </a:rPr>
              <a:t>alt</a:t>
            </a:r>
            <a:endParaRPr lang="en-US" sz="1400" dirty="0">
              <a:solidFill>
                <a:schemeClr val="accent1">
                  <a:lumMod val="60000"/>
                  <a:lumOff val="40000"/>
                </a:schemeClr>
              </a:solidFill>
            </a:endParaRPr>
          </a:p>
        </p:txBody>
      </p:sp>
      <p:sp>
        <p:nvSpPr>
          <p:cNvPr id="53" name="Content Placeholder 2"/>
          <p:cNvSpPr txBox="1">
            <a:spLocks/>
          </p:cNvSpPr>
          <p:nvPr/>
        </p:nvSpPr>
        <p:spPr>
          <a:xfrm>
            <a:off x="6372200" y="4697696"/>
            <a:ext cx="2771800" cy="2160304"/>
          </a:xfrm>
          <a:prstGeom prst="rect">
            <a:avLst/>
          </a:prstGeom>
          <a:solidFill>
            <a:schemeClr val="bg1">
              <a:lumMod val="95000"/>
              <a:alpha val="86000"/>
            </a:schemeClr>
          </a:solidFill>
        </p:spPr>
        <p:txBody>
          <a:bodyPr vert="horz">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a:buNone/>
            </a:pPr>
            <a:r>
              <a:rPr lang="en-US" sz="1800" dirty="0" smtClean="0"/>
              <a:t>Is it good at answering questions like:</a:t>
            </a:r>
          </a:p>
          <a:p>
            <a:r>
              <a:rPr lang="en-US" sz="1800" dirty="0" smtClean="0"/>
              <a:t>What is the students role?</a:t>
            </a:r>
          </a:p>
          <a:p>
            <a:r>
              <a:rPr lang="en-US" sz="1800" dirty="0" smtClean="0"/>
              <a:t>For how long is the proofreader needed?</a:t>
            </a:r>
          </a:p>
          <a:p>
            <a:r>
              <a:rPr lang="en-US" sz="1800" dirty="0" smtClean="0"/>
              <a:t>Who talks with who?</a:t>
            </a:r>
            <a:endParaRPr lang="en-US" sz="1800" dirty="0"/>
          </a:p>
        </p:txBody>
      </p:sp>
    </p:spTree>
    <p:extLst>
      <p:ext uri="{BB962C8B-B14F-4D97-AF65-F5344CB8AC3E}">
        <p14:creationId xmlns:p14="http://schemas.microsoft.com/office/powerpoint/2010/main" val="4641385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Diagrams to Use?</a:t>
            </a:r>
            <a:endParaRPr lang="en-US" dirty="0"/>
          </a:p>
        </p:txBody>
      </p:sp>
      <p:sp>
        <p:nvSpPr>
          <p:cNvPr id="4" name="Content Placeholder 2"/>
          <p:cNvSpPr>
            <a:spLocks noGrp="1"/>
          </p:cNvSpPr>
          <p:nvPr>
            <p:ph sz="half" idx="1"/>
          </p:nvPr>
        </p:nvSpPr>
        <p:spPr/>
        <p:txBody>
          <a:bodyPr>
            <a:normAutofit/>
          </a:bodyPr>
          <a:lstStyle/>
          <a:p>
            <a:pPr marL="109728" indent="0">
              <a:buNone/>
            </a:pPr>
            <a:r>
              <a:rPr lang="en-US" b="1" dirty="0" smtClean="0"/>
              <a:t>Activity Diagrams</a:t>
            </a:r>
          </a:p>
          <a:p>
            <a:pPr marL="109728" indent="0">
              <a:buNone/>
            </a:pPr>
            <a:endParaRPr lang="en-US" b="1" dirty="0" smtClean="0"/>
          </a:p>
          <a:p>
            <a:r>
              <a:rPr lang="en-US" dirty="0" smtClean="0"/>
              <a:t>When analysing a use case</a:t>
            </a:r>
          </a:p>
          <a:p>
            <a:pPr lvl="1"/>
            <a:r>
              <a:rPr lang="en-US" i="1" dirty="0" smtClean="0"/>
              <a:t>What </a:t>
            </a:r>
            <a:r>
              <a:rPr lang="en-US" dirty="0" smtClean="0"/>
              <a:t>actions are there and </a:t>
            </a:r>
            <a:r>
              <a:rPr lang="en-US" i="1" dirty="0" smtClean="0"/>
              <a:t>when </a:t>
            </a:r>
            <a:r>
              <a:rPr lang="en-US" dirty="0" smtClean="0"/>
              <a:t>do they happen?</a:t>
            </a:r>
          </a:p>
          <a:p>
            <a:pPr lvl="1"/>
            <a:r>
              <a:rPr lang="en-US" dirty="0" smtClean="0"/>
              <a:t>This is sometimes called the </a:t>
            </a:r>
            <a:r>
              <a:rPr lang="en-US" i="1" dirty="0" smtClean="0"/>
              <a:t>Flow of Control</a:t>
            </a:r>
          </a:p>
          <a:p>
            <a:pPr lvl="1"/>
            <a:endParaRPr lang="en-US" i="1" dirty="0" smtClean="0"/>
          </a:p>
          <a:p>
            <a:endParaRPr lang="en-US" dirty="0" smtClean="0"/>
          </a:p>
          <a:p>
            <a:r>
              <a:rPr lang="en-US" dirty="0" smtClean="0"/>
              <a:t>Useful for communicating order and dependency</a:t>
            </a:r>
          </a:p>
          <a:p>
            <a:endParaRPr lang="en-US" dirty="0" smtClean="0"/>
          </a:p>
          <a:p>
            <a:pPr marL="109728" indent="0">
              <a:buNone/>
            </a:pPr>
            <a:endParaRPr lang="en-US" dirty="0" smtClean="0"/>
          </a:p>
          <a:p>
            <a:pPr>
              <a:buNone/>
            </a:pPr>
            <a:endParaRPr lang="en-US" dirty="0" smtClean="0"/>
          </a:p>
          <a:p>
            <a:endParaRPr lang="en-US" dirty="0"/>
          </a:p>
        </p:txBody>
      </p:sp>
      <p:sp>
        <p:nvSpPr>
          <p:cNvPr id="7" name="Content Placeholder 6"/>
          <p:cNvSpPr>
            <a:spLocks noGrp="1"/>
          </p:cNvSpPr>
          <p:nvPr>
            <p:ph sz="half" idx="2"/>
          </p:nvPr>
        </p:nvSpPr>
        <p:spPr/>
        <p:txBody>
          <a:bodyPr>
            <a:normAutofit/>
          </a:bodyPr>
          <a:lstStyle/>
          <a:p>
            <a:pPr marL="109728" indent="0">
              <a:buNone/>
            </a:pPr>
            <a:r>
              <a:rPr lang="en-US" b="1" dirty="0" smtClean="0"/>
              <a:t>Sequence Diagrams</a:t>
            </a:r>
          </a:p>
          <a:p>
            <a:endParaRPr lang="en-US" dirty="0"/>
          </a:p>
          <a:p>
            <a:r>
              <a:rPr lang="en-US" dirty="0" smtClean="0"/>
              <a:t>When analysing a use case</a:t>
            </a:r>
          </a:p>
          <a:p>
            <a:pPr lvl="1"/>
            <a:r>
              <a:rPr lang="en-US" i="1" dirty="0" smtClean="0"/>
              <a:t>What</a:t>
            </a:r>
            <a:r>
              <a:rPr lang="en-US" dirty="0" smtClean="0"/>
              <a:t> are the key roles, </a:t>
            </a:r>
            <a:r>
              <a:rPr lang="en-US" i="1" dirty="0" smtClean="0"/>
              <a:t>how</a:t>
            </a:r>
            <a:r>
              <a:rPr lang="en-US" dirty="0" smtClean="0"/>
              <a:t> do they interact and in </a:t>
            </a:r>
            <a:r>
              <a:rPr lang="en-US" i="1" dirty="0" smtClean="0"/>
              <a:t>what order</a:t>
            </a:r>
            <a:r>
              <a:rPr lang="en-US" dirty="0" smtClean="0"/>
              <a:t>?</a:t>
            </a:r>
          </a:p>
          <a:p>
            <a:pPr lvl="1"/>
            <a:r>
              <a:rPr lang="en-US" dirty="0" smtClean="0"/>
              <a:t>Shows the S</a:t>
            </a:r>
            <a:r>
              <a:rPr lang="en-US" i="1" dirty="0" smtClean="0"/>
              <a:t>equence of Interaction</a:t>
            </a:r>
          </a:p>
          <a:p>
            <a:pPr lvl="1"/>
            <a:endParaRPr lang="en-US" dirty="0"/>
          </a:p>
          <a:p>
            <a:r>
              <a:rPr lang="en-US" dirty="0" smtClean="0"/>
              <a:t>Useful for communicating lifespans, and showing interactions over time</a:t>
            </a:r>
            <a:endParaRPr lang="en-US" dirty="0"/>
          </a:p>
        </p:txBody>
      </p:sp>
    </p:spTree>
    <p:extLst>
      <p:ext uri="{BB962C8B-B14F-4D97-AF65-F5344CB8AC3E}">
        <p14:creationId xmlns:p14="http://schemas.microsoft.com/office/powerpoint/2010/main" val="163825425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066800"/>
          </a:xfrm>
        </p:spPr>
        <p:txBody>
          <a:bodyPr/>
          <a:lstStyle/>
          <a:p>
            <a:r>
              <a:rPr lang="en-US" dirty="0" smtClean="0"/>
              <a:t>Summary</a:t>
            </a:r>
            <a:endParaRPr lang="en-US" dirty="0"/>
          </a:p>
        </p:txBody>
      </p:sp>
      <p:sp>
        <p:nvSpPr>
          <p:cNvPr id="4" name="Content Placeholder 2"/>
          <p:cNvSpPr>
            <a:spLocks noGrp="1"/>
          </p:cNvSpPr>
          <p:nvPr>
            <p:ph idx="1"/>
          </p:nvPr>
        </p:nvSpPr>
        <p:spPr>
          <a:xfrm>
            <a:off x="457200" y="2057400"/>
            <a:ext cx="8458200" cy="4325112"/>
          </a:xfrm>
        </p:spPr>
        <p:txBody>
          <a:bodyPr>
            <a:noAutofit/>
          </a:bodyPr>
          <a:lstStyle/>
          <a:p>
            <a:r>
              <a:rPr lang="en-US" sz="2000" dirty="0" smtClean="0"/>
              <a:t>UML Activity Diagrams model </a:t>
            </a:r>
            <a:r>
              <a:rPr lang="en-US" sz="2000" i="1" dirty="0" smtClean="0"/>
              <a:t>flow of control</a:t>
            </a:r>
          </a:p>
          <a:p>
            <a:pPr lvl="1"/>
            <a:r>
              <a:rPr lang="en-US" sz="2000" dirty="0" smtClean="0"/>
              <a:t>Formal version of flowcharts</a:t>
            </a:r>
          </a:p>
          <a:p>
            <a:pPr lvl="1"/>
            <a:r>
              <a:rPr lang="en-US" sz="2000" dirty="0" smtClean="0"/>
              <a:t>Activity Diagrams include:</a:t>
            </a:r>
          </a:p>
          <a:p>
            <a:pPr lvl="2"/>
            <a:r>
              <a:rPr lang="en-US" sz="1800" dirty="0" smtClean="0"/>
              <a:t>Branching (decision making)</a:t>
            </a:r>
          </a:p>
          <a:p>
            <a:pPr lvl="2"/>
            <a:r>
              <a:rPr lang="en-US" sz="1800" dirty="0" smtClean="0"/>
              <a:t>Forks and Join (parallel activities)</a:t>
            </a:r>
          </a:p>
          <a:p>
            <a:pPr lvl="2"/>
            <a:r>
              <a:rPr lang="en-US" sz="1800" dirty="0" err="1" smtClean="0"/>
              <a:t>Swimlanes</a:t>
            </a:r>
            <a:r>
              <a:rPr lang="en-US" sz="1800" dirty="0" smtClean="0"/>
              <a:t> (logical partitioning)</a:t>
            </a:r>
          </a:p>
          <a:p>
            <a:pPr lvl="2"/>
            <a:endParaRPr lang="en-US" sz="1800" dirty="0"/>
          </a:p>
          <a:p>
            <a:r>
              <a:rPr lang="en-US" sz="2000" dirty="0" smtClean="0"/>
              <a:t>UML Sequence Diagrams model a </a:t>
            </a:r>
            <a:r>
              <a:rPr lang="en-US" sz="2000" i="1" dirty="0" smtClean="0"/>
              <a:t>sequence of interactions</a:t>
            </a:r>
          </a:p>
          <a:p>
            <a:pPr lvl="1"/>
            <a:r>
              <a:rPr lang="en-US" sz="2000" dirty="0" smtClean="0"/>
              <a:t>Show messages passing between roles</a:t>
            </a:r>
          </a:p>
          <a:p>
            <a:pPr lvl="1"/>
            <a:r>
              <a:rPr lang="en-US" sz="2000" dirty="0" smtClean="0"/>
              <a:t>Sequence Diagrams include</a:t>
            </a:r>
          </a:p>
          <a:p>
            <a:pPr lvl="2"/>
            <a:r>
              <a:rPr lang="en-US" sz="1800" dirty="0" smtClean="0"/>
              <a:t>Lifelines</a:t>
            </a:r>
          </a:p>
          <a:p>
            <a:pPr lvl="2"/>
            <a:r>
              <a:rPr lang="en-US" sz="1800" dirty="0" smtClean="0"/>
              <a:t>Messages and Return values</a:t>
            </a:r>
          </a:p>
          <a:p>
            <a:pPr lvl="2"/>
            <a:r>
              <a:rPr lang="en-US" sz="1800" dirty="0" smtClean="0"/>
              <a:t>Alternatives, Optional and Parallel sequences</a:t>
            </a:r>
          </a:p>
          <a:p>
            <a:pPr lvl="1"/>
            <a:endParaRPr lang="en-US" sz="2000" dirty="0" smtClean="0"/>
          </a:p>
          <a:p>
            <a:pPr lvl="1"/>
            <a:endParaRPr lang="en-US" sz="2000" dirty="0" smtClean="0"/>
          </a:p>
          <a:p>
            <a:pPr>
              <a:buNone/>
            </a:pPr>
            <a:endParaRPr lang="en-US" sz="2000" dirty="0" smtClean="0"/>
          </a:p>
          <a:p>
            <a:endParaRPr lang="en-US" sz="2000" dirty="0"/>
          </a:p>
        </p:txBody>
      </p:sp>
      <p:pic>
        <p:nvPicPr>
          <p:cNvPr id="5" name="Picture 4"/>
          <p:cNvPicPr>
            <a:picLocks noChangeAspect="1"/>
          </p:cNvPicPr>
          <p:nvPr/>
        </p:nvPicPr>
        <p:blipFill>
          <a:blip r:embed="rId2"/>
          <a:stretch>
            <a:fillRect/>
          </a:stretch>
        </p:blipFill>
        <p:spPr>
          <a:xfrm>
            <a:off x="7301473" y="4800600"/>
            <a:ext cx="1385327" cy="184710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3059832" y="2407919"/>
            <a:ext cx="1693436" cy="4322743"/>
          </a:xfrm>
          <a:prstGeom prst="roundRect">
            <a:avLst>
              <a:gd name="adj" fmla="val 8596"/>
            </a:avLst>
          </a:prstGeom>
          <a:ln/>
        </p:spPr>
        <p:style>
          <a:lnRef idx="1">
            <a:schemeClr val="accent3"/>
          </a:lnRef>
          <a:fillRef idx="2">
            <a:schemeClr val="accent3"/>
          </a:fillRef>
          <a:effectRef idx="1">
            <a:schemeClr val="accent3"/>
          </a:effectRef>
          <a:fontRef idx="minor">
            <a:schemeClr val="dk1"/>
          </a:fontRef>
        </p:style>
      </p:sp>
      <p:sp>
        <p:nvSpPr>
          <p:cNvPr id="16386" name="Rectangle 2"/>
          <p:cNvSpPr>
            <a:spLocks noGrp="1" noChangeArrowheads="1"/>
          </p:cNvSpPr>
          <p:nvPr>
            <p:ph type="title"/>
          </p:nvPr>
        </p:nvSpPr>
        <p:spPr/>
        <p:txBody>
          <a:bodyPr/>
          <a:lstStyle/>
          <a:p>
            <a:pPr eaLnBrk="1" hangingPunct="1"/>
            <a:r>
              <a:rPr lang="en-GB" dirty="0"/>
              <a:t>Software </a:t>
            </a:r>
            <a:r>
              <a:rPr lang="en-GB" dirty="0" smtClean="0"/>
              <a:t>Engineering: Big Picture</a:t>
            </a:r>
            <a:endParaRPr lang="en-US" dirty="0"/>
          </a:p>
        </p:txBody>
      </p:sp>
      <p:graphicFrame>
        <p:nvGraphicFramePr>
          <p:cNvPr id="12" name="Diagram 11"/>
          <p:cNvGraphicFramePr/>
          <p:nvPr>
            <p:extLst>
              <p:ext uri="{D42A27DB-BD31-4B8C-83A1-F6EECF244321}">
                <p14:modId xmlns:p14="http://schemas.microsoft.com/office/powerpoint/2010/main" val="2543880709"/>
              </p:ext>
            </p:extLst>
          </p:nvPr>
        </p:nvGraphicFramePr>
        <p:xfrm>
          <a:off x="228600" y="2209800"/>
          <a:ext cx="87630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Box 12"/>
          <p:cNvSpPr txBox="1"/>
          <p:nvPr/>
        </p:nvSpPr>
        <p:spPr>
          <a:xfrm>
            <a:off x="5148064" y="5410200"/>
            <a:ext cx="3843536" cy="1323439"/>
          </a:xfrm>
          <a:prstGeom prst="rect">
            <a:avLst/>
          </a:prstGeom>
          <a:noFill/>
        </p:spPr>
        <p:txBody>
          <a:bodyPr wrap="square" rtlCol="0">
            <a:spAutoFit/>
          </a:bodyPr>
          <a:lstStyle/>
          <a:p>
            <a:pPr algn="r"/>
            <a:r>
              <a:rPr lang="en-US" sz="2000" dirty="0" smtClean="0">
                <a:solidFill>
                  <a:schemeClr val="bg1">
                    <a:lumMod val="50000"/>
                  </a:schemeClr>
                </a:solidFill>
              </a:rPr>
              <a:t>This is rarely a straightforward progression – in reality there are lots of iterations and points of feedback</a:t>
            </a:r>
            <a:endParaRPr lang="en-US" sz="2000" dirty="0">
              <a:solidFill>
                <a:schemeClr val="bg1">
                  <a:lumMod val="50000"/>
                </a:schemeClr>
              </a:solidFill>
            </a:endParaRPr>
          </a:p>
        </p:txBody>
      </p:sp>
      <p:sp>
        <p:nvSpPr>
          <p:cNvPr id="15" name="Rectangle 14"/>
          <p:cNvSpPr/>
          <p:nvPr/>
        </p:nvSpPr>
        <p:spPr>
          <a:xfrm>
            <a:off x="3059832" y="4941168"/>
            <a:ext cx="1751112" cy="1754327"/>
          </a:xfrm>
          <a:prstGeom prst="rect">
            <a:avLst/>
          </a:prstGeom>
        </p:spPr>
        <p:txBody>
          <a:bodyPr wrap="square">
            <a:spAutoFit/>
          </a:bodyPr>
          <a:lstStyle/>
          <a:p>
            <a:r>
              <a:rPr lang="en-US" dirty="0" smtClean="0">
                <a:solidFill>
                  <a:schemeClr val="accent3">
                    <a:lumMod val="75000"/>
                  </a:schemeClr>
                </a:solidFill>
              </a:rPr>
              <a:t>Designing a solution</a:t>
            </a:r>
          </a:p>
          <a:p>
            <a:r>
              <a:rPr lang="en-US" b="1" dirty="0" smtClean="0">
                <a:solidFill>
                  <a:schemeClr val="accent3">
                    <a:lumMod val="75000"/>
                  </a:schemeClr>
                </a:solidFill>
              </a:rPr>
              <a:t>Specifying Behaviour and Interaction</a:t>
            </a:r>
            <a:endParaRPr lang="en-US" b="1" dirty="0">
              <a:solidFill>
                <a:schemeClr val="accent3">
                  <a:lumMod val="75000"/>
                </a:schemeClr>
              </a:solidFill>
            </a:endParaRPr>
          </a:p>
        </p:txBody>
      </p:sp>
    </p:spTree>
    <p:extLst>
      <p:ext uri="{BB962C8B-B14F-4D97-AF65-F5344CB8AC3E}">
        <p14:creationId xmlns:p14="http://schemas.microsoft.com/office/powerpoint/2010/main" val="351585542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066800"/>
          </a:xfrm>
        </p:spPr>
        <p:txBody>
          <a:bodyPr/>
          <a:lstStyle/>
          <a:p>
            <a:r>
              <a:rPr lang="en-US" dirty="0" smtClean="0"/>
              <a:t>Capturing Behaviour: A Problem</a:t>
            </a:r>
            <a:endParaRPr lang="en-US" dirty="0"/>
          </a:p>
        </p:txBody>
      </p:sp>
      <p:sp>
        <p:nvSpPr>
          <p:cNvPr id="3" name="Content Placeholder 2"/>
          <p:cNvSpPr>
            <a:spLocks noGrp="1"/>
          </p:cNvSpPr>
          <p:nvPr>
            <p:ph idx="1"/>
          </p:nvPr>
        </p:nvSpPr>
        <p:spPr>
          <a:xfrm>
            <a:off x="457200" y="2133600"/>
            <a:ext cx="8458200" cy="4325112"/>
          </a:xfrm>
        </p:spPr>
        <p:txBody>
          <a:bodyPr>
            <a:normAutofit/>
          </a:bodyPr>
          <a:lstStyle/>
          <a:p>
            <a:pPr>
              <a:buNone/>
            </a:pPr>
            <a:r>
              <a:rPr lang="en-US" dirty="0" smtClean="0"/>
              <a:t>With a partner draw a diagram to capture the following process (as if you were </a:t>
            </a:r>
            <a:r>
              <a:rPr lang="en-US" i="1" dirty="0" smtClean="0"/>
              <a:t>graphically </a:t>
            </a:r>
            <a:r>
              <a:rPr lang="en-US" dirty="0" smtClean="0"/>
              <a:t>describing it):</a:t>
            </a:r>
          </a:p>
          <a:p>
            <a:pPr>
              <a:buNone/>
            </a:pPr>
            <a:endParaRPr lang="en-US" sz="2400" dirty="0" smtClean="0"/>
          </a:p>
          <a:p>
            <a:pPr>
              <a:buNone/>
            </a:pPr>
            <a:r>
              <a:rPr lang="en-US" sz="2400" dirty="0" smtClean="0">
                <a:solidFill>
                  <a:schemeClr val="tx2"/>
                </a:solidFill>
              </a:rPr>
              <a:t>“You’re dozing in bed, waiting for your alarm. When it goes off you get up, get dressed and go downstairs. You make some breakfast and eat it while reading the morning paper. When you finish you leave the house.”</a:t>
            </a:r>
          </a:p>
          <a:p>
            <a:endParaRPr lang="en-US" dirty="0"/>
          </a:p>
        </p:txBody>
      </p:sp>
      <p:pic>
        <p:nvPicPr>
          <p:cNvPr id="4" name="Picture 3"/>
          <p:cNvPicPr>
            <a:picLocks noChangeAspect="1"/>
          </p:cNvPicPr>
          <p:nvPr/>
        </p:nvPicPr>
        <p:blipFill>
          <a:blip r:embed="rId2"/>
          <a:stretch>
            <a:fillRect/>
          </a:stretch>
        </p:blipFill>
        <p:spPr>
          <a:xfrm>
            <a:off x="7530073" y="5010897"/>
            <a:ext cx="1385327" cy="184710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066800"/>
          </a:xfrm>
        </p:spPr>
        <p:txBody>
          <a:bodyPr/>
          <a:lstStyle/>
          <a:p>
            <a:r>
              <a:rPr lang="en-US" dirty="0" smtClean="0"/>
              <a:t>Look at Your Diagram</a:t>
            </a:r>
            <a:endParaRPr lang="en-US" dirty="0"/>
          </a:p>
        </p:txBody>
      </p:sp>
      <p:sp>
        <p:nvSpPr>
          <p:cNvPr id="3" name="Content Placeholder 2"/>
          <p:cNvSpPr>
            <a:spLocks noGrp="1"/>
          </p:cNvSpPr>
          <p:nvPr>
            <p:ph idx="1"/>
          </p:nvPr>
        </p:nvSpPr>
        <p:spPr>
          <a:xfrm>
            <a:off x="457200" y="2133600"/>
            <a:ext cx="8229600" cy="4325112"/>
          </a:xfrm>
        </p:spPr>
        <p:txBody>
          <a:bodyPr>
            <a:normAutofit/>
          </a:bodyPr>
          <a:lstStyle/>
          <a:p>
            <a:r>
              <a:rPr lang="en-US" dirty="0" smtClean="0"/>
              <a:t>What were the features of your diagram?</a:t>
            </a:r>
          </a:p>
          <a:p>
            <a:endParaRPr lang="en-US" dirty="0" smtClean="0"/>
          </a:p>
          <a:p>
            <a:pPr lvl="1"/>
            <a:r>
              <a:rPr lang="en-US" dirty="0" smtClean="0"/>
              <a:t>Actions or Events</a:t>
            </a:r>
          </a:p>
          <a:p>
            <a:pPr lvl="1"/>
            <a:r>
              <a:rPr lang="en-US" dirty="0" smtClean="0"/>
              <a:t>…</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066800"/>
          </a:xfrm>
        </p:spPr>
        <p:txBody>
          <a:bodyPr/>
          <a:lstStyle/>
          <a:p>
            <a:r>
              <a:rPr lang="en-US" dirty="0" smtClean="0"/>
              <a:t>Look at Your Diagram</a:t>
            </a:r>
            <a:endParaRPr lang="en-US" dirty="0"/>
          </a:p>
        </p:txBody>
      </p:sp>
      <p:sp>
        <p:nvSpPr>
          <p:cNvPr id="3" name="Content Placeholder 2"/>
          <p:cNvSpPr>
            <a:spLocks noGrp="1"/>
          </p:cNvSpPr>
          <p:nvPr>
            <p:ph idx="1"/>
          </p:nvPr>
        </p:nvSpPr>
        <p:spPr>
          <a:xfrm>
            <a:off x="457200" y="2133600"/>
            <a:ext cx="8229600" cy="4325112"/>
          </a:xfrm>
        </p:spPr>
        <p:txBody>
          <a:bodyPr>
            <a:normAutofit/>
          </a:bodyPr>
          <a:lstStyle/>
          <a:p>
            <a:r>
              <a:rPr lang="en-US" dirty="0" smtClean="0"/>
              <a:t>What were the features of your diagram?</a:t>
            </a:r>
          </a:p>
          <a:p>
            <a:endParaRPr lang="en-US" dirty="0" smtClean="0"/>
          </a:p>
          <a:p>
            <a:pPr lvl="1"/>
            <a:r>
              <a:rPr lang="en-US" dirty="0" smtClean="0"/>
              <a:t>Actions or Events</a:t>
            </a:r>
          </a:p>
          <a:p>
            <a:pPr lvl="1"/>
            <a:r>
              <a:rPr lang="en-US" dirty="0" smtClean="0"/>
              <a:t>Sequence</a:t>
            </a:r>
          </a:p>
          <a:p>
            <a:pPr lvl="1"/>
            <a:r>
              <a:rPr lang="en-US" dirty="0" smtClean="0"/>
              <a:t>Parallel</a:t>
            </a:r>
          </a:p>
          <a:p>
            <a:pPr lvl="1"/>
            <a:r>
              <a:rPr lang="en-US" dirty="0" smtClean="0"/>
              <a:t>A Start and Stop</a:t>
            </a:r>
          </a:p>
          <a:p>
            <a:pPr lvl="1"/>
            <a:r>
              <a:rPr lang="en-US" dirty="0" smtClean="0"/>
              <a:t>Decisions</a:t>
            </a:r>
          </a:p>
          <a:p>
            <a:pPr lvl="1"/>
            <a:r>
              <a:rPr lang="en-US" dirty="0" smtClean="0"/>
              <a:t>Logical Partitions?</a:t>
            </a:r>
          </a:p>
          <a:p>
            <a:pPr lvl="1">
              <a:buNone/>
            </a:pPr>
            <a:endParaRPr lang="en-US" dirty="0" smtClean="0"/>
          </a:p>
          <a:p>
            <a:endParaRPr lang="en-US" dirty="0" smtClean="0"/>
          </a:p>
          <a:p>
            <a:endParaRPr lang="en-US" dirty="0" smtClean="0"/>
          </a:p>
          <a:p>
            <a:pPr lvl="1"/>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Activity Diagrams</a:t>
            </a:r>
            <a:endParaRPr lang="en-US" dirty="0"/>
          </a:p>
        </p:txBody>
      </p:sp>
      <p:sp>
        <p:nvSpPr>
          <p:cNvPr id="3" name="Content Placeholder 2"/>
          <p:cNvSpPr>
            <a:spLocks noGrp="1"/>
          </p:cNvSpPr>
          <p:nvPr>
            <p:ph idx="1"/>
          </p:nvPr>
        </p:nvSpPr>
        <p:spPr>
          <a:xfrm>
            <a:off x="457200" y="2362200"/>
            <a:ext cx="8229600" cy="4212336"/>
          </a:xfrm>
        </p:spPr>
        <p:txBody>
          <a:bodyPr>
            <a:normAutofit/>
          </a:bodyPr>
          <a:lstStyle/>
          <a:p>
            <a:r>
              <a:rPr lang="en-US" dirty="0" smtClean="0"/>
              <a:t>UML Equivalent of a </a:t>
            </a:r>
            <a:r>
              <a:rPr lang="en-US" dirty="0" err="1" smtClean="0"/>
              <a:t>FlowChart</a:t>
            </a:r>
            <a:endParaRPr lang="en-US" dirty="0" smtClean="0"/>
          </a:p>
          <a:p>
            <a:pPr lvl="1"/>
            <a:r>
              <a:rPr lang="en-US" dirty="0" smtClean="0"/>
              <a:t>Provides a high level view of what’s going on </a:t>
            </a:r>
            <a:r>
              <a:rPr lang="en-US" i="1" dirty="0" smtClean="0"/>
              <a:t>inside </a:t>
            </a:r>
            <a:r>
              <a:rPr lang="en-US" dirty="0" smtClean="0"/>
              <a:t>a Use Case</a:t>
            </a:r>
          </a:p>
          <a:p>
            <a:pPr lvl="1"/>
            <a:r>
              <a:rPr lang="en-US" dirty="0" smtClean="0"/>
              <a:t>(Is a variation of a UML State Diagram) </a:t>
            </a:r>
          </a:p>
          <a:p>
            <a:pPr lvl="1"/>
            <a:endParaRPr lang="en-US" dirty="0" smtClean="0"/>
          </a:p>
          <a:p>
            <a:pPr lvl="1">
              <a:buNone/>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7694568" y="5378184"/>
            <a:ext cx="535032" cy="521232"/>
          </a:xfrm>
          <a:prstGeom prst="ellipse">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UML Activity Diagrams</a:t>
            </a:r>
            <a:endParaRPr lang="en-US" dirty="0"/>
          </a:p>
        </p:txBody>
      </p:sp>
      <p:sp>
        <p:nvSpPr>
          <p:cNvPr id="5" name="Oval 4"/>
          <p:cNvSpPr/>
          <p:nvPr/>
        </p:nvSpPr>
        <p:spPr>
          <a:xfrm>
            <a:off x="762000" y="5487988"/>
            <a:ext cx="3048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7814323" y="5487553"/>
            <a:ext cx="3048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1676400" y="5257800"/>
            <a:ext cx="1981200" cy="762000"/>
          </a:xfrm>
          <a:prstGeom prst="roundRect">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424456"/>
                </a:solidFill>
              </a:rPr>
              <a:t>Get Up</a:t>
            </a:r>
            <a:endParaRPr lang="en-US" dirty="0">
              <a:solidFill>
                <a:srgbClr val="424456"/>
              </a:solidFill>
            </a:endParaRPr>
          </a:p>
        </p:txBody>
      </p:sp>
      <p:sp>
        <p:nvSpPr>
          <p:cNvPr id="9" name="Rounded Rectangle 8"/>
          <p:cNvSpPr/>
          <p:nvPr/>
        </p:nvSpPr>
        <p:spPr>
          <a:xfrm>
            <a:off x="5029200" y="5259388"/>
            <a:ext cx="1981200" cy="762000"/>
          </a:xfrm>
          <a:prstGeom prst="roundRect">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424456"/>
                </a:solidFill>
              </a:rPr>
              <a:t>Get Dressed</a:t>
            </a:r>
            <a:endParaRPr lang="en-US" dirty="0">
              <a:solidFill>
                <a:srgbClr val="424456"/>
              </a:solidFill>
            </a:endParaRPr>
          </a:p>
        </p:txBody>
      </p:sp>
      <p:cxnSp>
        <p:nvCxnSpPr>
          <p:cNvPr id="11" name="Straight Arrow Connector 10"/>
          <p:cNvCxnSpPr>
            <a:stCxn id="5" idx="6"/>
            <a:endCxn id="8" idx="1"/>
          </p:cNvCxnSpPr>
          <p:nvPr/>
        </p:nvCxnSpPr>
        <p:spPr>
          <a:xfrm flipV="1">
            <a:off x="1066800" y="5638800"/>
            <a:ext cx="609600" cy="1588"/>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8" idx="3"/>
            <a:endCxn id="9" idx="1"/>
          </p:cNvCxnSpPr>
          <p:nvPr/>
        </p:nvCxnSpPr>
        <p:spPr>
          <a:xfrm>
            <a:off x="3657600" y="5638800"/>
            <a:ext cx="1371600" cy="1588"/>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9" idx="3"/>
            <a:endCxn id="7" idx="2"/>
          </p:cNvCxnSpPr>
          <p:nvPr/>
        </p:nvCxnSpPr>
        <p:spPr>
          <a:xfrm flipV="1">
            <a:off x="7010400" y="5638800"/>
            <a:ext cx="684168" cy="1588"/>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457200" y="4648200"/>
            <a:ext cx="914400" cy="369332"/>
          </a:xfrm>
          <a:prstGeom prst="rect">
            <a:avLst/>
          </a:prstGeom>
          <a:noFill/>
        </p:spPr>
        <p:txBody>
          <a:bodyPr wrap="square" rtlCol="0">
            <a:spAutoFit/>
          </a:bodyPr>
          <a:lstStyle/>
          <a:p>
            <a:pPr algn="ctr"/>
            <a:r>
              <a:rPr lang="en-US" dirty="0" smtClean="0">
                <a:solidFill>
                  <a:srgbClr val="FF0000"/>
                </a:solidFill>
              </a:rPr>
              <a:t>Start</a:t>
            </a:r>
            <a:endParaRPr lang="en-US" dirty="0">
              <a:solidFill>
                <a:srgbClr val="FF0000"/>
              </a:solidFill>
            </a:endParaRPr>
          </a:p>
        </p:txBody>
      </p:sp>
      <p:sp>
        <p:nvSpPr>
          <p:cNvPr id="23" name="TextBox 22"/>
          <p:cNvSpPr txBox="1"/>
          <p:nvPr/>
        </p:nvSpPr>
        <p:spPr>
          <a:xfrm>
            <a:off x="3657600" y="4648200"/>
            <a:ext cx="1371600" cy="369332"/>
          </a:xfrm>
          <a:prstGeom prst="rect">
            <a:avLst/>
          </a:prstGeom>
          <a:noFill/>
        </p:spPr>
        <p:txBody>
          <a:bodyPr wrap="square" rtlCol="0">
            <a:spAutoFit/>
          </a:bodyPr>
          <a:lstStyle/>
          <a:p>
            <a:pPr algn="ctr"/>
            <a:r>
              <a:rPr lang="en-US" dirty="0" smtClean="0">
                <a:solidFill>
                  <a:srgbClr val="FF0000"/>
                </a:solidFill>
              </a:rPr>
              <a:t>Transition</a:t>
            </a:r>
            <a:endParaRPr lang="en-US" dirty="0">
              <a:solidFill>
                <a:srgbClr val="FF0000"/>
              </a:solidFill>
            </a:endParaRPr>
          </a:p>
        </p:txBody>
      </p:sp>
      <p:sp>
        <p:nvSpPr>
          <p:cNvPr id="24" name="TextBox 23"/>
          <p:cNvSpPr txBox="1"/>
          <p:nvPr/>
        </p:nvSpPr>
        <p:spPr>
          <a:xfrm>
            <a:off x="7467600" y="4648200"/>
            <a:ext cx="914400" cy="369332"/>
          </a:xfrm>
          <a:prstGeom prst="rect">
            <a:avLst/>
          </a:prstGeom>
          <a:noFill/>
        </p:spPr>
        <p:txBody>
          <a:bodyPr wrap="square" rtlCol="0">
            <a:spAutoFit/>
          </a:bodyPr>
          <a:lstStyle/>
          <a:p>
            <a:pPr algn="ctr"/>
            <a:r>
              <a:rPr lang="en-US" dirty="0" smtClean="0">
                <a:solidFill>
                  <a:srgbClr val="FF0000"/>
                </a:solidFill>
              </a:rPr>
              <a:t>Stop</a:t>
            </a:r>
            <a:endParaRPr lang="en-US" dirty="0">
              <a:solidFill>
                <a:srgbClr val="FF0000"/>
              </a:solidFill>
            </a:endParaRPr>
          </a:p>
        </p:txBody>
      </p:sp>
      <p:sp>
        <p:nvSpPr>
          <p:cNvPr id="25" name="Content Placeholder 2"/>
          <p:cNvSpPr>
            <a:spLocks noGrp="1"/>
          </p:cNvSpPr>
          <p:nvPr>
            <p:ph idx="1"/>
          </p:nvPr>
        </p:nvSpPr>
        <p:spPr>
          <a:xfrm>
            <a:off x="457200" y="2249424"/>
            <a:ext cx="8229600" cy="2093976"/>
          </a:xfrm>
        </p:spPr>
        <p:txBody>
          <a:bodyPr>
            <a:normAutofit/>
          </a:bodyPr>
          <a:lstStyle/>
          <a:p>
            <a:r>
              <a:rPr lang="en-US" dirty="0" smtClean="0"/>
              <a:t>Is based on:</a:t>
            </a:r>
          </a:p>
          <a:p>
            <a:pPr lvl="1"/>
            <a:r>
              <a:rPr lang="en-US" dirty="0" smtClean="0"/>
              <a:t>Activities</a:t>
            </a:r>
          </a:p>
          <a:p>
            <a:pPr lvl="1"/>
            <a:r>
              <a:rPr lang="en-US" dirty="0" smtClean="0"/>
              <a:t>Linked with Transitions</a:t>
            </a:r>
          </a:p>
          <a:p>
            <a:pPr lvl="1"/>
            <a:r>
              <a:rPr lang="en-US" dirty="0" smtClean="0"/>
              <a:t>With </a:t>
            </a:r>
            <a:r>
              <a:rPr lang="en-US" b="1" dirty="0" smtClean="0"/>
              <a:t>one </a:t>
            </a:r>
            <a:r>
              <a:rPr lang="en-US" dirty="0" smtClean="0"/>
              <a:t>Start and </a:t>
            </a:r>
            <a:r>
              <a:rPr lang="en-US" b="1" dirty="0" smtClean="0"/>
              <a:t>one </a:t>
            </a:r>
            <a:r>
              <a:rPr lang="en-US" dirty="0" smtClean="0"/>
              <a:t>Stop</a:t>
            </a:r>
          </a:p>
          <a:p>
            <a:pPr lvl="1"/>
            <a:endParaRPr lang="en-US" dirty="0"/>
          </a:p>
        </p:txBody>
      </p:sp>
      <p:sp>
        <p:nvSpPr>
          <p:cNvPr id="26" name="TextBox 25"/>
          <p:cNvSpPr txBox="1"/>
          <p:nvPr/>
        </p:nvSpPr>
        <p:spPr>
          <a:xfrm>
            <a:off x="1981200" y="4648200"/>
            <a:ext cx="1371600" cy="369332"/>
          </a:xfrm>
          <a:prstGeom prst="rect">
            <a:avLst/>
          </a:prstGeom>
          <a:noFill/>
        </p:spPr>
        <p:txBody>
          <a:bodyPr wrap="square" rtlCol="0">
            <a:spAutoFit/>
          </a:bodyPr>
          <a:lstStyle/>
          <a:p>
            <a:pPr algn="ctr"/>
            <a:r>
              <a:rPr lang="en-US" dirty="0" smtClean="0">
                <a:solidFill>
                  <a:srgbClr val="FF0000"/>
                </a:solidFill>
              </a:rPr>
              <a:t>Activity</a:t>
            </a:r>
            <a:endParaRPr lang="en-US" dirty="0">
              <a:solidFill>
                <a:srgbClr val="FF0000"/>
              </a:solidFill>
            </a:endParaRPr>
          </a:p>
        </p:txBody>
      </p:sp>
      <p:sp>
        <p:nvSpPr>
          <p:cNvPr id="27" name="TextBox 26"/>
          <p:cNvSpPr txBox="1"/>
          <p:nvPr/>
        </p:nvSpPr>
        <p:spPr>
          <a:xfrm>
            <a:off x="5410200" y="4648200"/>
            <a:ext cx="1371600" cy="369332"/>
          </a:xfrm>
          <a:prstGeom prst="rect">
            <a:avLst/>
          </a:prstGeom>
          <a:noFill/>
        </p:spPr>
        <p:txBody>
          <a:bodyPr wrap="square" rtlCol="0">
            <a:spAutoFit/>
          </a:bodyPr>
          <a:lstStyle/>
          <a:p>
            <a:pPr algn="ctr"/>
            <a:r>
              <a:rPr lang="en-US" dirty="0" smtClean="0">
                <a:solidFill>
                  <a:srgbClr val="FF0000"/>
                </a:solidFill>
              </a:rPr>
              <a:t>Activity</a:t>
            </a:r>
            <a:endParaRPr lang="en-US" dirty="0">
              <a:solidFill>
                <a:srgbClr val="FF0000"/>
              </a:solidFill>
            </a:endParaRPr>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ＭＳ ゴシック"/>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ＭＳ 明朝"/>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Urban.thmx</Template>
  <TotalTime>1425</TotalTime>
  <Words>2089</Words>
  <Application>Microsoft Macintosh PowerPoint</Application>
  <PresentationFormat>On-screen Show (4:3)</PresentationFormat>
  <Paragraphs>466</Paragraphs>
  <Slides>37</Slides>
  <Notes>2</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Urban</vt:lpstr>
      <vt:lpstr>UML Activity and Sequence Diagrams</vt:lpstr>
      <vt:lpstr>Overview</vt:lpstr>
      <vt:lpstr>Software Engineering: Big Picture</vt:lpstr>
      <vt:lpstr>Software Engineering: Big Picture</vt:lpstr>
      <vt:lpstr>Capturing Behaviour: A Problem</vt:lpstr>
      <vt:lpstr>Look at Your Diagram</vt:lpstr>
      <vt:lpstr>Look at Your Diagram</vt:lpstr>
      <vt:lpstr>UML Activity Diagrams</vt:lpstr>
      <vt:lpstr>UML Activity Diagrams</vt:lpstr>
      <vt:lpstr>UML Activity Diagrams</vt:lpstr>
      <vt:lpstr>UML Activity Diagrams</vt:lpstr>
      <vt:lpstr>Putting it All Together</vt:lpstr>
      <vt:lpstr>Adding Swimlanes</vt:lpstr>
      <vt:lpstr>Adding Swimlanes</vt:lpstr>
      <vt:lpstr>When to use Activity Diagrams?</vt:lpstr>
      <vt:lpstr>Break…</vt:lpstr>
      <vt:lpstr>Consider another problem…</vt:lpstr>
      <vt:lpstr>Consider another problem…</vt:lpstr>
      <vt:lpstr>Consider another problem…</vt:lpstr>
      <vt:lpstr>Consider another problem…</vt:lpstr>
      <vt:lpstr>Lifelines</vt:lpstr>
      <vt:lpstr>PowerPoint Presentation</vt:lpstr>
      <vt:lpstr>Messages and Return Values</vt:lpstr>
      <vt:lpstr>PowerPoint Presentation</vt:lpstr>
      <vt:lpstr>PowerPoint Presentation</vt:lpstr>
      <vt:lpstr>Alternatives</vt:lpstr>
      <vt:lpstr>PowerPoint Presentation</vt:lpstr>
      <vt:lpstr>PowerPoint Presentation</vt:lpstr>
      <vt:lpstr>Optional</vt:lpstr>
      <vt:lpstr>PowerPoint Presentation</vt:lpstr>
      <vt:lpstr>PowerPoint Presentation</vt:lpstr>
      <vt:lpstr>Parallel</vt:lpstr>
      <vt:lpstr>PowerPoint Presentation</vt:lpstr>
      <vt:lpstr>PowerPoint Presentation</vt:lpstr>
      <vt:lpstr>PowerPoint Presentation</vt:lpstr>
      <vt:lpstr>Which Diagrams to Use?</vt:lpstr>
      <vt:lpstr>Summary</vt:lpstr>
    </vt:vector>
  </TitlesOfParts>
  <Company>University of Southampton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in the Small: An Introduction to Algorithms</dc:title>
  <dc:creator>David Millard</dc:creator>
  <cp:lastModifiedBy>Yvonne Howard</cp:lastModifiedBy>
  <cp:revision>46</cp:revision>
  <dcterms:created xsi:type="dcterms:W3CDTF">2009-11-09T19:17:56Z</dcterms:created>
  <dcterms:modified xsi:type="dcterms:W3CDTF">2019-02-12T15:48:59Z</dcterms:modified>
</cp:coreProperties>
</file>